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lticampus" initials="m" lastIdx="1" clrIdx="0">
    <p:extLst>
      <p:ext uri="{19B8F6BF-5375-455C-9EA6-DF929625EA0E}">
        <p15:presenceInfo xmlns:p15="http://schemas.microsoft.com/office/powerpoint/2012/main" userId="multicamp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94E-7A61-4490-9A54-E27BFCFCD18C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42D-EBE7-4355-9DF4-2E6E8C0E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94E-7A61-4490-9A54-E27BFCFCD18C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42D-EBE7-4355-9DF4-2E6E8C0E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59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94E-7A61-4490-9A54-E27BFCFCD18C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42D-EBE7-4355-9DF4-2E6E8C0E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5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94E-7A61-4490-9A54-E27BFCFCD18C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42D-EBE7-4355-9DF4-2E6E8C0E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0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94E-7A61-4490-9A54-E27BFCFCD18C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42D-EBE7-4355-9DF4-2E6E8C0E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2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94E-7A61-4490-9A54-E27BFCFCD18C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42D-EBE7-4355-9DF4-2E6E8C0E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2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94E-7A61-4490-9A54-E27BFCFCD18C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42D-EBE7-4355-9DF4-2E6E8C0E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4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94E-7A61-4490-9A54-E27BFCFCD18C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42D-EBE7-4355-9DF4-2E6E8C0E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8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94E-7A61-4490-9A54-E27BFCFCD18C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42D-EBE7-4355-9DF4-2E6E8C0E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2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94E-7A61-4490-9A54-E27BFCFCD18C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42D-EBE7-4355-9DF4-2E6E8C0E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40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E94E-7A61-4490-9A54-E27BFCFCD18C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A42D-EBE7-4355-9DF4-2E6E8C0E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37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FE94E-7A61-4490-9A54-E27BFCFCD18C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A42D-EBE7-4355-9DF4-2E6E8C0E4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5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타원형 설명선 5"/>
          <p:cNvSpPr/>
          <p:nvPr/>
        </p:nvSpPr>
        <p:spPr>
          <a:xfrm>
            <a:off x="7539305" y="330965"/>
            <a:ext cx="2663687" cy="1457739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62802" y="736668"/>
            <a:ext cx="2016691" cy="646331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역에서 </a:t>
            </a:r>
            <a:r>
              <a:rPr lang="ko-KR" altLang="en-US" dirty="0" err="1" smtClean="0"/>
              <a:t>내려야지</a:t>
            </a:r>
            <a:endParaRPr lang="ko-KR" altLang="en-US" dirty="0"/>
          </a:p>
        </p:txBody>
      </p:sp>
      <p:sp>
        <p:nvSpPr>
          <p:cNvPr id="10" name="타원형 설명선 9"/>
          <p:cNvSpPr/>
          <p:nvPr/>
        </p:nvSpPr>
        <p:spPr>
          <a:xfrm>
            <a:off x="1954696" y="330965"/>
            <a:ext cx="2340188" cy="113584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78192" y="736667"/>
            <a:ext cx="2016691" cy="36933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여기가 어디지</a:t>
            </a:r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12" name="타원형 설명선 11"/>
          <p:cNvSpPr/>
          <p:nvPr/>
        </p:nvSpPr>
        <p:spPr>
          <a:xfrm>
            <a:off x="6082561" y="2588017"/>
            <a:ext cx="1436866" cy="648675"/>
          </a:xfrm>
          <a:prstGeom prst="wedgeEllipseCallout">
            <a:avLst/>
          </a:prstGeom>
          <a:solidFill>
            <a:schemeClr val="bg1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31569" y="2727688"/>
            <a:ext cx="737856" cy="36933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띵동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25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18" y="0"/>
            <a:ext cx="7967382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35758" cy="6858087"/>
          </a:xfrm>
          <a:prstGeom prst="rect">
            <a:avLst/>
          </a:prstGeom>
        </p:spPr>
      </p:pic>
      <p:sp>
        <p:nvSpPr>
          <p:cNvPr id="9" name="타원형 설명선 8"/>
          <p:cNvSpPr/>
          <p:nvPr/>
        </p:nvSpPr>
        <p:spPr>
          <a:xfrm>
            <a:off x="9190282" y="171938"/>
            <a:ext cx="2340188" cy="113584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97730" y="416695"/>
            <a:ext cx="1687106" cy="646331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분 뒤에 기차가 들어오네</a:t>
            </a:r>
            <a:endParaRPr lang="ko-KR" altLang="en-US" dirty="0"/>
          </a:p>
        </p:txBody>
      </p:sp>
      <p:sp>
        <p:nvSpPr>
          <p:cNvPr id="11" name="타원형 설명선 10"/>
          <p:cNvSpPr/>
          <p:nvPr/>
        </p:nvSpPr>
        <p:spPr>
          <a:xfrm>
            <a:off x="2633501" y="1063026"/>
            <a:ext cx="1792725" cy="113584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56999" y="1446283"/>
            <a:ext cx="1267620" cy="36933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일단 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8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16" y="0"/>
            <a:ext cx="3595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16" y="0"/>
            <a:ext cx="3595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16" y="0"/>
            <a:ext cx="3595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16" y="0"/>
            <a:ext cx="3595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4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</Words>
  <Application>Microsoft Office PowerPoint</Application>
  <PresentationFormat>와이드스크린</PresentationFormat>
  <Paragraphs>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</cp:revision>
  <dcterms:created xsi:type="dcterms:W3CDTF">2020-01-09T05:17:01Z</dcterms:created>
  <dcterms:modified xsi:type="dcterms:W3CDTF">2020-01-09T05:58:01Z</dcterms:modified>
</cp:coreProperties>
</file>