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B237-3758-44F6-8B56-6F2908AC0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Gruppe 3 GUI-projekt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F16007-CC18-4011-A6EF-103EA565D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Nikolaj, Mika og Mathias</a:t>
            </a:r>
          </a:p>
        </p:txBody>
      </p:sp>
    </p:spTree>
    <p:extLst>
      <p:ext uri="{BB962C8B-B14F-4D97-AF65-F5344CB8AC3E}">
        <p14:creationId xmlns:p14="http://schemas.microsoft.com/office/powerpoint/2010/main" val="4665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CEF1-F505-4411-BB16-676D87A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</a:t>
            </a:r>
          </a:p>
        </p:txBody>
      </p:sp>
      <p:pic>
        <p:nvPicPr>
          <p:cNvPr id="5" name="Pladsholder til indhold 4" descr="Et billede, der indeholder tekst, plade, indendørs&#10;&#10;Automatisk genereret beskrivelse">
            <a:extLst>
              <a:ext uri="{FF2B5EF4-FFF2-40B4-BE49-F238E27FC236}">
                <a16:creationId xmlns:a16="http://schemas.microsoft.com/office/drawing/2014/main" id="{DD496E03-84E4-4237-A792-6F4F6DDCC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84632"/>
            <a:ext cx="4921503" cy="1739989"/>
          </a:xfr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BA4EB96-C938-4CF0-94BE-BDFABBF5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" y="3031435"/>
            <a:ext cx="12111909" cy="26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D274D-824B-4329-A503-4F14FFB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7881"/>
          </a:xfrm>
        </p:spPr>
        <p:txBody>
          <a:bodyPr>
            <a:normAutofit fontScale="90000"/>
          </a:bodyPr>
          <a:lstStyle/>
          <a:p>
            <a:r>
              <a:rPr lang="da-DK" dirty="0"/>
              <a:t>CSS .</a:t>
            </a:r>
            <a:r>
              <a:rPr lang="da-DK" dirty="0" err="1"/>
              <a:t>button</a:t>
            </a:r>
            <a:r>
              <a:rPr lang="da-DK" dirty="0"/>
              <a:t>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85702E9-2E4C-410E-B816-9CFE763F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444" y="1197227"/>
            <a:ext cx="4780722" cy="5577509"/>
          </a:xfrm>
        </p:spPr>
      </p:pic>
    </p:spTree>
    <p:extLst>
      <p:ext uri="{BB962C8B-B14F-4D97-AF65-F5344CB8AC3E}">
        <p14:creationId xmlns:p14="http://schemas.microsoft.com/office/powerpoint/2010/main" val="29702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DCC4B-46B6-467F-BCE3-1037CF99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</a:t>
            </a:r>
            <a:r>
              <a:rPr lang="da-DK" dirty="0" err="1"/>
              <a:t>active</a:t>
            </a:r>
            <a:r>
              <a:rPr lang="da-DK" dirty="0"/>
              <a:t> / Hover</a:t>
            </a:r>
          </a:p>
        </p:txBody>
      </p:sp>
      <p:pic>
        <p:nvPicPr>
          <p:cNvPr id="7" name="Pladsholder til indhold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26589D1-2750-4398-ABF5-9FE39543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57" y="1862739"/>
            <a:ext cx="5319482" cy="3663417"/>
          </a:xfrm>
        </p:spPr>
      </p:pic>
    </p:spTree>
    <p:extLst>
      <p:ext uri="{BB962C8B-B14F-4D97-AF65-F5344CB8AC3E}">
        <p14:creationId xmlns:p14="http://schemas.microsoft.com/office/powerpoint/2010/main" val="22736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4FC87-4E7A-497B-9BBD-E0FA05A5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position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B53B7D96-933F-4BE7-97FA-F20BC0A2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227" y="2345634"/>
            <a:ext cx="6656602" cy="3465079"/>
          </a:xfrm>
        </p:spPr>
      </p:pic>
    </p:spTree>
    <p:extLst>
      <p:ext uri="{BB962C8B-B14F-4D97-AF65-F5344CB8AC3E}">
        <p14:creationId xmlns:p14="http://schemas.microsoft.com/office/powerpoint/2010/main" val="388936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19</TotalTime>
  <Words>22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Trætype</vt:lpstr>
      <vt:lpstr>Gruppe 3 GUI-projekt</vt:lpstr>
      <vt:lpstr>html</vt:lpstr>
      <vt:lpstr>CSS .button klassen</vt:lpstr>
      <vt:lpstr>.button active / Hover</vt:lpstr>
      <vt:lpstr>.button position klassen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3 GUI-projekt</dc:title>
  <dc:creator>Mathias Christian Berthelsen</dc:creator>
  <cp:lastModifiedBy>Mathias Christian Berthelsen</cp:lastModifiedBy>
  <cp:revision>1</cp:revision>
  <dcterms:created xsi:type="dcterms:W3CDTF">2022-04-06T12:30:59Z</dcterms:created>
  <dcterms:modified xsi:type="dcterms:W3CDTF">2022-04-06T12:50:07Z</dcterms:modified>
</cp:coreProperties>
</file>