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5E0CB7-22E5-43BD-B316-9C5C405C298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2203A5ED-AB77-472D-9543-C3147CEA09FE}">
      <dgm:prSet phldrT="[文本]"/>
      <dgm:spPr/>
      <dgm:t>
        <a:bodyPr/>
        <a:lstStyle/>
        <a:p>
          <a:r>
            <a:rPr lang="en-US" altLang="zh-CN" dirty="0" err="1"/>
            <a:t>Mnist</a:t>
          </a:r>
          <a:r>
            <a:rPr lang="zh-CN" altLang="en-US" dirty="0"/>
            <a:t>数据集</a:t>
          </a:r>
        </a:p>
      </dgm:t>
    </dgm:pt>
    <dgm:pt modelId="{59A0D840-3A95-422C-B5D7-A38DE22EA817}" type="parTrans" cxnId="{5BC90FBC-8A25-4FB3-AE91-6F3EE1D96D27}">
      <dgm:prSet/>
      <dgm:spPr/>
      <dgm:t>
        <a:bodyPr/>
        <a:lstStyle/>
        <a:p>
          <a:endParaRPr lang="zh-CN" altLang="en-US"/>
        </a:p>
      </dgm:t>
    </dgm:pt>
    <dgm:pt modelId="{236CD289-FBC6-4A70-833B-2BA5FF59C733}" type="sibTrans" cxnId="{5BC90FBC-8A25-4FB3-AE91-6F3EE1D96D27}">
      <dgm:prSet/>
      <dgm:spPr/>
      <dgm:t>
        <a:bodyPr/>
        <a:lstStyle/>
        <a:p>
          <a:endParaRPr lang="zh-CN" altLang="en-US"/>
        </a:p>
      </dgm:t>
    </dgm:pt>
    <dgm:pt modelId="{4D6D576A-D76F-44D9-8270-43DED7DFD616}">
      <dgm:prSet phldrT="[文本]"/>
      <dgm:spPr/>
      <dgm:t>
        <a:bodyPr/>
        <a:lstStyle/>
        <a:p>
          <a:r>
            <a:rPr lang="en-US" altLang="zh-CN" dirty="0"/>
            <a:t>CNN</a:t>
          </a:r>
          <a:r>
            <a:rPr lang="zh-CN" altLang="en-US" dirty="0"/>
            <a:t>卷积神经网络</a:t>
          </a:r>
        </a:p>
      </dgm:t>
    </dgm:pt>
    <dgm:pt modelId="{7E5718E4-6E3A-4CF4-9B21-0095889A6F1A}" type="parTrans" cxnId="{24868B82-31F0-4E4E-8065-0AA18FF8B23C}">
      <dgm:prSet/>
      <dgm:spPr/>
      <dgm:t>
        <a:bodyPr/>
        <a:lstStyle/>
        <a:p>
          <a:endParaRPr lang="zh-CN" altLang="en-US"/>
        </a:p>
      </dgm:t>
    </dgm:pt>
    <dgm:pt modelId="{A3529716-D08B-4258-9DA1-F19338308488}" type="sibTrans" cxnId="{24868B82-31F0-4E4E-8065-0AA18FF8B23C}">
      <dgm:prSet/>
      <dgm:spPr/>
      <dgm:t>
        <a:bodyPr/>
        <a:lstStyle/>
        <a:p>
          <a:endParaRPr lang="zh-CN" altLang="en-US"/>
        </a:p>
      </dgm:t>
    </dgm:pt>
    <dgm:pt modelId="{4435AD62-843D-4391-A6F0-0DDD24E9F04C}">
      <dgm:prSet phldrT="[文本]"/>
      <dgm:spPr/>
      <dgm:t>
        <a:bodyPr/>
        <a:lstStyle/>
        <a:p>
          <a:r>
            <a:rPr lang="zh-CN" altLang="en-US" dirty="0"/>
            <a:t>训练和损失优化</a:t>
          </a:r>
        </a:p>
      </dgm:t>
    </dgm:pt>
    <dgm:pt modelId="{F0CCBA0B-E59B-4655-A639-91440D3F6FB3}" type="parTrans" cxnId="{1DFCE8D2-4798-494F-B4E9-80167F40C7E0}">
      <dgm:prSet/>
      <dgm:spPr/>
      <dgm:t>
        <a:bodyPr/>
        <a:lstStyle/>
        <a:p>
          <a:endParaRPr lang="zh-CN" altLang="en-US"/>
        </a:p>
      </dgm:t>
    </dgm:pt>
    <dgm:pt modelId="{F67F83EA-D68D-4EA7-BBCF-3F341F413089}" type="sibTrans" cxnId="{1DFCE8D2-4798-494F-B4E9-80167F40C7E0}">
      <dgm:prSet/>
      <dgm:spPr/>
      <dgm:t>
        <a:bodyPr/>
        <a:lstStyle/>
        <a:p>
          <a:endParaRPr lang="zh-CN" altLang="en-US"/>
        </a:p>
      </dgm:t>
    </dgm:pt>
    <dgm:pt modelId="{28F8513A-8693-417A-8141-1DFA21312FE2}">
      <dgm:prSet phldrT="[文本]"/>
      <dgm:spPr/>
      <dgm:t>
        <a:bodyPr/>
        <a:lstStyle/>
        <a:p>
          <a:r>
            <a:rPr lang="zh-CN" altLang="en-US" dirty="0"/>
            <a:t>对图像显示预测结果</a:t>
          </a:r>
        </a:p>
      </dgm:t>
    </dgm:pt>
    <dgm:pt modelId="{86CFAFA3-8648-4C68-A83B-01611F76757D}" type="parTrans" cxnId="{9072C3F4-A961-4B77-BE45-D7A5EB2FFCB3}">
      <dgm:prSet/>
      <dgm:spPr/>
      <dgm:t>
        <a:bodyPr/>
        <a:lstStyle/>
        <a:p>
          <a:endParaRPr lang="zh-CN" altLang="en-US"/>
        </a:p>
      </dgm:t>
    </dgm:pt>
    <dgm:pt modelId="{E118FEDB-D0DC-4F87-8732-A3AEE58994B2}" type="sibTrans" cxnId="{9072C3F4-A961-4B77-BE45-D7A5EB2FFCB3}">
      <dgm:prSet/>
      <dgm:spPr/>
      <dgm:t>
        <a:bodyPr/>
        <a:lstStyle/>
        <a:p>
          <a:endParaRPr lang="zh-CN" altLang="en-US"/>
        </a:p>
      </dgm:t>
    </dgm:pt>
    <dgm:pt modelId="{695303FB-AD58-4E1C-88B9-AFA5158431D8}">
      <dgm:prSet phldrT="[文本]"/>
      <dgm:spPr/>
      <dgm:t>
        <a:bodyPr/>
        <a:lstStyle/>
        <a:p>
          <a:r>
            <a:rPr lang="zh-CN" altLang="en-US" dirty="0"/>
            <a:t>反馈训练效果</a:t>
          </a:r>
        </a:p>
      </dgm:t>
    </dgm:pt>
    <dgm:pt modelId="{D772A956-4D6F-4BF3-9CF4-DDA5BEAE0A74}" type="parTrans" cxnId="{5CE48E32-D0A8-4158-A7DA-8075B5B0BDCC}">
      <dgm:prSet/>
      <dgm:spPr/>
      <dgm:t>
        <a:bodyPr/>
        <a:lstStyle/>
        <a:p>
          <a:endParaRPr lang="zh-CN" altLang="en-US"/>
        </a:p>
      </dgm:t>
    </dgm:pt>
    <dgm:pt modelId="{FBCBEBC0-C40C-4A63-95DC-093E9F092388}" type="sibTrans" cxnId="{5CE48E32-D0A8-4158-A7DA-8075B5B0BDCC}">
      <dgm:prSet/>
      <dgm:spPr/>
      <dgm:t>
        <a:bodyPr/>
        <a:lstStyle/>
        <a:p>
          <a:endParaRPr lang="zh-CN" altLang="en-US"/>
        </a:p>
      </dgm:t>
    </dgm:pt>
    <dgm:pt modelId="{F7A55C22-46D1-4CF9-BCDA-386C420CBE0E}">
      <dgm:prSet/>
      <dgm:spPr/>
      <dgm:t>
        <a:bodyPr/>
        <a:lstStyle/>
        <a:p>
          <a:r>
            <a:rPr lang="zh-CN" altLang="en-US" dirty="0"/>
            <a:t>数据准备层</a:t>
          </a:r>
        </a:p>
      </dgm:t>
    </dgm:pt>
    <dgm:pt modelId="{F48F94BC-C55D-4365-8210-1D62549E3EE5}" type="parTrans" cxnId="{D1719D14-FF46-424F-B6B8-94D85D3EADB6}">
      <dgm:prSet/>
      <dgm:spPr/>
      <dgm:t>
        <a:bodyPr/>
        <a:lstStyle/>
        <a:p>
          <a:endParaRPr lang="zh-CN" altLang="en-US"/>
        </a:p>
      </dgm:t>
    </dgm:pt>
    <dgm:pt modelId="{A4E909C1-42EC-433C-B6B5-D8D582B23AAC}" type="sibTrans" cxnId="{D1719D14-FF46-424F-B6B8-94D85D3EADB6}">
      <dgm:prSet/>
      <dgm:spPr/>
      <dgm:t>
        <a:bodyPr/>
        <a:lstStyle/>
        <a:p>
          <a:endParaRPr lang="zh-CN" altLang="en-US"/>
        </a:p>
      </dgm:t>
    </dgm:pt>
    <dgm:pt modelId="{E40D929E-D45D-4FA1-9B2E-49E924B04AD3}">
      <dgm:prSet/>
      <dgm:spPr/>
      <dgm:t>
        <a:bodyPr/>
        <a:lstStyle/>
        <a:p>
          <a:r>
            <a:rPr lang="zh-CN" altLang="en-US" dirty="0"/>
            <a:t>模型构建层</a:t>
          </a:r>
        </a:p>
      </dgm:t>
    </dgm:pt>
    <dgm:pt modelId="{31B347B8-D686-4342-B9EC-1A3E08A7ECEE}" type="parTrans" cxnId="{DF36F97A-6D90-47C3-93E8-6E48A1496066}">
      <dgm:prSet/>
      <dgm:spPr/>
      <dgm:t>
        <a:bodyPr/>
        <a:lstStyle/>
        <a:p>
          <a:endParaRPr lang="zh-CN" altLang="en-US"/>
        </a:p>
      </dgm:t>
    </dgm:pt>
    <dgm:pt modelId="{C53194BA-2060-4561-A82B-C4E569AB16E5}" type="sibTrans" cxnId="{DF36F97A-6D90-47C3-93E8-6E48A1496066}">
      <dgm:prSet/>
      <dgm:spPr/>
      <dgm:t>
        <a:bodyPr/>
        <a:lstStyle/>
        <a:p>
          <a:endParaRPr lang="zh-CN" altLang="en-US"/>
        </a:p>
      </dgm:t>
    </dgm:pt>
    <dgm:pt modelId="{6EDFB07B-4C4A-48CC-8A0E-16E44581E9D0}">
      <dgm:prSet/>
      <dgm:spPr/>
      <dgm:t>
        <a:bodyPr/>
        <a:lstStyle/>
        <a:p>
          <a:r>
            <a:rPr lang="zh-CN" altLang="en-US" dirty="0"/>
            <a:t>模型训练层次</a:t>
          </a:r>
        </a:p>
      </dgm:t>
    </dgm:pt>
    <dgm:pt modelId="{D27300F9-3C0F-4952-A836-7EF5B23F1E84}" type="parTrans" cxnId="{86D5E093-AE0A-436F-A8A1-0EDF45745B18}">
      <dgm:prSet/>
      <dgm:spPr/>
      <dgm:t>
        <a:bodyPr/>
        <a:lstStyle/>
        <a:p>
          <a:endParaRPr lang="zh-CN" altLang="en-US"/>
        </a:p>
      </dgm:t>
    </dgm:pt>
    <dgm:pt modelId="{570AFC2D-1E8E-4B14-8E3B-05355330AAA4}" type="sibTrans" cxnId="{86D5E093-AE0A-436F-A8A1-0EDF45745B18}">
      <dgm:prSet/>
      <dgm:spPr/>
      <dgm:t>
        <a:bodyPr/>
        <a:lstStyle/>
        <a:p>
          <a:endParaRPr lang="zh-CN" altLang="en-US"/>
        </a:p>
      </dgm:t>
    </dgm:pt>
    <dgm:pt modelId="{7F951638-4AFA-4994-BE6D-F529BC5FDE70}">
      <dgm:prSet/>
      <dgm:spPr/>
      <dgm:t>
        <a:bodyPr/>
        <a:lstStyle/>
        <a:p>
          <a:r>
            <a:rPr lang="zh-CN" altLang="en-US" dirty="0"/>
            <a:t>模型评估层</a:t>
          </a:r>
        </a:p>
      </dgm:t>
    </dgm:pt>
    <dgm:pt modelId="{FB20D1BA-5DA2-4569-B331-D7CA10562322}" type="parTrans" cxnId="{75835861-CAB0-447E-99CE-A24380D5905A}">
      <dgm:prSet/>
      <dgm:spPr/>
      <dgm:t>
        <a:bodyPr/>
        <a:lstStyle/>
        <a:p>
          <a:endParaRPr lang="zh-CN" altLang="en-US"/>
        </a:p>
      </dgm:t>
    </dgm:pt>
    <dgm:pt modelId="{3C793562-472F-436E-85AF-D44CD5E1F1F8}" type="sibTrans" cxnId="{75835861-CAB0-447E-99CE-A24380D5905A}">
      <dgm:prSet/>
      <dgm:spPr/>
      <dgm:t>
        <a:bodyPr/>
        <a:lstStyle/>
        <a:p>
          <a:endParaRPr lang="zh-CN" altLang="en-US"/>
        </a:p>
      </dgm:t>
    </dgm:pt>
    <dgm:pt modelId="{71FE4537-A73D-46C0-B63C-8A2B1983687B}">
      <dgm:prSet/>
      <dgm:spPr/>
      <dgm:t>
        <a:bodyPr/>
        <a:lstStyle/>
        <a:p>
          <a:r>
            <a:rPr lang="zh-CN" altLang="en-US" dirty="0"/>
            <a:t>可视化与展示</a:t>
          </a:r>
        </a:p>
      </dgm:t>
    </dgm:pt>
    <dgm:pt modelId="{64C63938-6F24-4C67-A19D-85EF534DAF94}" type="parTrans" cxnId="{41E1BCC7-3FD0-46C0-A478-30B531A043F7}">
      <dgm:prSet/>
      <dgm:spPr/>
      <dgm:t>
        <a:bodyPr/>
        <a:lstStyle/>
        <a:p>
          <a:endParaRPr lang="zh-CN" altLang="en-US"/>
        </a:p>
      </dgm:t>
    </dgm:pt>
    <dgm:pt modelId="{97A926F2-C606-4895-B4BD-66102B0EB850}" type="sibTrans" cxnId="{41E1BCC7-3FD0-46C0-A478-30B531A043F7}">
      <dgm:prSet/>
      <dgm:spPr/>
      <dgm:t>
        <a:bodyPr/>
        <a:lstStyle/>
        <a:p>
          <a:endParaRPr lang="zh-CN" altLang="en-US"/>
        </a:p>
      </dgm:t>
    </dgm:pt>
    <dgm:pt modelId="{4AFFB274-6642-40EB-8257-FFEB0FA833E0}" type="pres">
      <dgm:prSet presAssocID="{D95E0CB7-22E5-43BD-B316-9C5C405C2981}" presName="Name0" presStyleCnt="0">
        <dgm:presLayoutVars>
          <dgm:dir/>
          <dgm:animLvl val="lvl"/>
          <dgm:resizeHandles val="exact"/>
        </dgm:presLayoutVars>
      </dgm:prSet>
      <dgm:spPr/>
    </dgm:pt>
    <dgm:pt modelId="{B39A4791-2445-44CF-BA0F-AD28AA9FF325}" type="pres">
      <dgm:prSet presAssocID="{D95E0CB7-22E5-43BD-B316-9C5C405C2981}" presName="tSp" presStyleCnt="0"/>
      <dgm:spPr/>
    </dgm:pt>
    <dgm:pt modelId="{BB9DBFC7-CF6E-4FA8-AF65-9ABDDEB8B56C}" type="pres">
      <dgm:prSet presAssocID="{D95E0CB7-22E5-43BD-B316-9C5C405C2981}" presName="bSp" presStyleCnt="0"/>
      <dgm:spPr/>
    </dgm:pt>
    <dgm:pt modelId="{9EF29267-8496-452C-879B-A17F8921EE08}" type="pres">
      <dgm:prSet presAssocID="{D95E0CB7-22E5-43BD-B316-9C5C405C2981}" presName="process" presStyleCnt="0"/>
      <dgm:spPr/>
    </dgm:pt>
    <dgm:pt modelId="{65A4811D-B095-4674-8D02-9AB797B52B9A}" type="pres">
      <dgm:prSet presAssocID="{2203A5ED-AB77-472D-9543-C3147CEA09FE}" presName="composite1" presStyleCnt="0"/>
      <dgm:spPr/>
    </dgm:pt>
    <dgm:pt modelId="{CFEFB553-B953-448C-B0E1-E3E24A2C590A}" type="pres">
      <dgm:prSet presAssocID="{2203A5ED-AB77-472D-9543-C3147CEA09FE}" presName="dummyNode1" presStyleLbl="node1" presStyleIdx="0" presStyleCnt="5"/>
      <dgm:spPr/>
    </dgm:pt>
    <dgm:pt modelId="{8641055D-EF93-481C-BB67-C3E862492B8B}" type="pres">
      <dgm:prSet presAssocID="{2203A5ED-AB77-472D-9543-C3147CEA09FE}" presName="childNode1" presStyleLbl="bgAcc1" presStyleIdx="0" presStyleCnt="5">
        <dgm:presLayoutVars>
          <dgm:bulletEnabled val="1"/>
        </dgm:presLayoutVars>
      </dgm:prSet>
      <dgm:spPr/>
    </dgm:pt>
    <dgm:pt modelId="{8F10ECAC-0937-4769-87F5-CF6BADE8FC86}" type="pres">
      <dgm:prSet presAssocID="{2203A5ED-AB77-472D-9543-C3147CEA09FE}" presName="childNode1tx" presStyleLbl="bgAcc1" presStyleIdx="0" presStyleCnt="5">
        <dgm:presLayoutVars>
          <dgm:bulletEnabled val="1"/>
        </dgm:presLayoutVars>
      </dgm:prSet>
      <dgm:spPr/>
    </dgm:pt>
    <dgm:pt modelId="{AD5AD122-4252-428F-8B1C-CD112C81A606}" type="pres">
      <dgm:prSet presAssocID="{2203A5ED-AB77-472D-9543-C3147CEA09FE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95DE2CC7-9016-4FD3-A764-2325F9C10884}" type="pres">
      <dgm:prSet presAssocID="{2203A5ED-AB77-472D-9543-C3147CEA09FE}" presName="connSite1" presStyleCnt="0"/>
      <dgm:spPr/>
    </dgm:pt>
    <dgm:pt modelId="{B28D04F2-F511-4998-B608-8CEF0C41E8FB}" type="pres">
      <dgm:prSet presAssocID="{236CD289-FBC6-4A70-833B-2BA5FF59C733}" presName="Name9" presStyleLbl="sibTrans2D1" presStyleIdx="0" presStyleCnt="4"/>
      <dgm:spPr/>
    </dgm:pt>
    <dgm:pt modelId="{1842EAFA-7A05-4898-82AC-AE92F2065676}" type="pres">
      <dgm:prSet presAssocID="{4D6D576A-D76F-44D9-8270-43DED7DFD616}" presName="composite2" presStyleCnt="0"/>
      <dgm:spPr/>
    </dgm:pt>
    <dgm:pt modelId="{C2A81DEA-210B-476A-978E-E018D9CA9AD7}" type="pres">
      <dgm:prSet presAssocID="{4D6D576A-D76F-44D9-8270-43DED7DFD616}" presName="dummyNode2" presStyleLbl="node1" presStyleIdx="0" presStyleCnt="5"/>
      <dgm:spPr/>
    </dgm:pt>
    <dgm:pt modelId="{0C315536-2E94-4F61-A1A6-4D0B29CD717B}" type="pres">
      <dgm:prSet presAssocID="{4D6D576A-D76F-44D9-8270-43DED7DFD616}" presName="childNode2" presStyleLbl="bgAcc1" presStyleIdx="1" presStyleCnt="5">
        <dgm:presLayoutVars>
          <dgm:bulletEnabled val="1"/>
        </dgm:presLayoutVars>
      </dgm:prSet>
      <dgm:spPr/>
    </dgm:pt>
    <dgm:pt modelId="{96A125CE-2E63-4A79-967E-3014D3A3AF7C}" type="pres">
      <dgm:prSet presAssocID="{4D6D576A-D76F-44D9-8270-43DED7DFD616}" presName="childNode2tx" presStyleLbl="bgAcc1" presStyleIdx="1" presStyleCnt="5">
        <dgm:presLayoutVars>
          <dgm:bulletEnabled val="1"/>
        </dgm:presLayoutVars>
      </dgm:prSet>
      <dgm:spPr/>
    </dgm:pt>
    <dgm:pt modelId="{CE055B1D-BDC3-4A1D-871C-082AB3F0B348}" type="pres">
      <dgm:prSet presAssocID="{4D6D576A-D76F-44D9-8270-43DED7DFD616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579005DC-EE1E-4948-8DFE-0614430F703E}" type="pres">
      <dgm:prSet presAssocID="{4D6D576A-D76F-44D9-8270-43DED7DFD616}" presName="connSite2" presStyleCnt="0"/>
      <dgm:spPr/>
    </dgm:pt>
    <dgm:pt modelId="{C449E215-AEF1-4693-8B50-6DB03AB5A98B}" type="pres">
      <dgm:prSet presAssocID="{A3529716-D08B-4258-9DA1-F19338308488}" presName="Name18" presStyleLbl="sibTrans2D1" presStyleIdx="1" presStyleCnt="4"/>
      <dgm:spPr/>
    </dgm:pt>
    <dgm:pt modelId="{5AEC6F54-E7B5-4F81-86F9-A57E13DAAB62}" type="pres">
      <dgm:prSet presAssocID="{4435AD62-843D-4391-A6F0-0DDD24E9F04C}" presName="composite1" presStyleCnt="0"/>
      <dgm:spPr/>
    </dgm:pt>
    <dgm:pt modelId="{AC652370-C356-4BC0-B5AD-F9EFD2A51A81}" type="pres">
      <dgm:prSet presAssocID="{4435AD62-843D-4391-A6F0-0DDD24E9F04C}" presName="dummyNode1" presStyleLbl="node1" presStyleIdx="1" presStyleCnt="5"/>
      <dgm:spPr/>
    </dgm:pt>
    <dgm:pt modelId="{4D53CF6C-57B4-49E4-842C-0E78EE655695}" type="pres">
      <dgm:prSet presAssocID="{4435AD62-843D-4391-A6F0-0DDD24E9F04C}" presName="childNode1" presStyleLbl="bgAcc1" presStyleIdx="2" presStyleCnt="5">
        <dgm:presLayoutVars>
          <dgm:bulletEnabled val="1"/>
        </dgm:presLayoutVars>
      </dgm:prSet>
      <dgm:spPr/>
    </dgm:pt>
    <dgm:pt modelId="{3FD2C878-1129-4DD2-AA20-ADDD06725FE5}" type="pres">
      <dgm:prSet presAssocID="{4435AD62-843D-4391-A6F0-0DDD24E9F04C}" presName="childNode1tx" presStyleLbl="bgAcc1" presStyleIdx="2" presStyleCnt="5">
        <dgm:presLayoutVars>
          <dgm:bulletEnabled val="1"/>
        </dgm:presLayoutVars>
      </dgm:prSet>
      <dgm:spPr/>
    </dgm:pt>
    <dgm:pt modelId="{7E79D6D3-FD3D-4187-85F6-671E4C606BB0}" type="pres">
      <dgm:prSet presAssocID="{4435AD62-843D-4391-A6F0-0DDD24E9F04C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74045D8A-E4CE-4B0E-870E-6068E8A63B6E}" type="pres">
      <dgm:prSet presAssocID="{4435AD62-843D-4391-A6F0-0DDD24E9F04C}" presName="connSite1" presStyleCnt="0"/>
      <dgm:spPr/>
    </dgm:pt>
    <dgm:pt modelId="{07B9C82C-9147-4B13-BB2C-A3C6CCB61D0A}" type="pres">
      <dgm:prSet presAssocID="{F67F83EA-D68D-4EA7-BBCF-3F341F413089}" presName="Name9" presStyleLbl="sibTrans2D1" presStyleIdx="2" presStyleCnt="4"/>
      <dgm:spPr/>
    </dgm:pt>
    <dgm:pt modelId="{2A35DCD4-12D1-409C-9F85-214129269CF1}" type="pres">
      <dgm:prSet presAssocID="{695303FB-AD58-4E1C-88B9-AFA5158431D8}" presName="composite2" presStyleCnt="0"/>
      <dgm:spPr/>
    </dgm:pt>
    <dgm:pt modelId="{F6271693-6061-4AA0-A542-5B13FD09704D}" type="pres">
      <dgm:prSet presAssocID="{695303FB-AD58-4E1C-88B9-AFA5158431D8}" presName="dummyNode2" presStyleLbl="node1" presStyleIdx="2" presStyleCnt="5"/>
      <dgm:spPr/>
    </dgm:pt>
    <dgm:pt modelId="{95459577-86FA-4451-8C91-609DA5552C6B}" type="pres">
      <dgm:prSet presAssocID="{695303FB-AD58-4E1C-88B9-AFA5158431D8}" presName="childNode2" presStyleLbl="bgAcc1" presStyleIdx="3" presStyleCnt="5">
        <dgm:presLayoutVars>
          <dgm:bulletEnabled val="1"/>
        </dgm:presLayoutVars>
      </dgm:prSet>
      <dgm:spPr/>
    </dgm:pt>
    <dgm:pt modelId="{9B937BEF-D3DC-40D8-855F-F24BA76BAA0C}" type="pres">
      <dgm:prSet presAssocID="{695303FB-AD58-4E1C-88B9-AFA5158431D8}" presName="childNode2tx" presStyleLbl="bgAcc1" presStyleIdx="3" presStyleCnt="5">
        <dgm:presLayoutVars>
          <dgm:bulletEnabled val="1"/>
        </dgm:presLayoutVars>
      </dgm:prSet>
      <dgm:spPr/>
    </dgm:pt>
    <dgm:pt modelId="{5B9EF404-042F-43F7-8443-84170A632FA2}" type="pres">
      <dgm:prSet presAssocID="{695303FB-AD58-4E1C-88B9-AFA5158431D8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DD2590AF-6ED9-4705-AD95-3E9EFA926BBF}" type="pres">
      <dgm:prSet presAssocID="{695303FB-AD58-4E1C-88B9-AFA5158431D8}" presName="connSite2" presStyleCnt="0"/>
      <dgm:spPr/>
    </dgm:pt>
    <dgm:pt modelId="{97871340-F23A-417E-8BF4-7F9777707AE1}" type="pres">
      <dgm:prSet presAssocID="{FBCBEBC0-C40C-4A63-95DC-093E9F092388}" presName="Name18" presStyleLbl="sibTrans2D1" presStyleIdx="3" presStyleCnt="4"/>
      <dgm:spPr/>
    </dgm:pt>
    <dgm:pt modelId="{2005893A-975A-4F9B-B2CA-3705D27D9769}" type="pres">
      <dgm:prSet presAssocID="{28F8513A-8693-417A-8141-1DFA21312FE2}" presName="composite1" presStyleCnt="0"/>
      <dgm:spPr/>
    </dgm:pt>
    <dgm:pt modelId="{DAA9B0DF-1D97-4118-983B-E768EF1EFC02}" type="pres">
      <dgm:prSet presAssocID="{28F8513A-8693-417A-8141-1DFA21312FE2}" presName="dummyNode1" presStyleLbl="node1" presStyleIdx="3" presStyleCnt="5"/>
      <dgm:spPr/>
    </dgm:pt>
    <dgm:pt modelId="{FB0F717C-861A-48D9-83FF-F1DE6255CA95}" type="pres">
      <dgm:prSet presAssocID="{28F8513A-8693-417A-8141-1DFA21312FE2}" presName="childNode1" presStyleLbl="bgAcc1" presStyleIdx="4" presStyleCnt="5">
        <dgm:presLayoutVars>
          <dgm:bulletEnabled val="1"/>
        </dgm:presLayoutVars>
      </dgm:prSet>
      <dgm:spPr/>
    </dgm:pt>
    <dgm:pt modelId="{1D26370D-E2FB-4135-82DB-7AAAD881FCAB}" type="pres">
      <dgm:prSet presAssocID="{28F8513A-8693-417A-8141-1DFA21312FE2}" presName="childNode1tx" presStyleLbl="bgAcc1" presStyleIdx="4" presStyleCnt="5">
        <dgm:presLayoutVars>
          <dgm:bulletEnabled val="1"/>
        </dgm:presLayoutVars>
      </dgm:prSet>
      <dgm:spPr/>
    </dgm:pt>
    <dgm:pt modelId="{27560571-F6F6-4B09-97CD-42F4EBE95409}" type="pres">
      <dgm:prSet presAssocID="{28F8513A-8693-417A-8141-1DFA21312FE2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65381F1D-7E16-4776-91EE-49A862E53317}" type="pres">
      <dgm:prSet presAssocID="{28F8513A-8693-417A-8141-1DFA21312FE2}" presName="connSite1" presStyleCnt="0"/>
      <dgm:spPr/>
    </dgm:pt>
  </dgm:ptLst>
  <dgm:cxnLst>
    <dgm:cxn modelId="{9FB10007-5B13-476F-92ED-F8CC4642F91F}" type="presOf" srcId="{7F951638-4AFA-4994-BE6D-F529BC5FDE70}" destId="{95459577-86FA-4451-8C91-609DA5552C6B}" srcOrd="0" destOrd="0" presId="urn:microsoft.com/office/officeart/2005/8/layout/hProcess4"/>
    <dgm:cxn modelId="{38991F0B-950A-4047-A61D-872C7AE8D5F3}" type="presOf" srcId="{F7A55C22-46D1-4CF9-BCDA-386C420CBE0E}" destId="{8F10ECAC-0937-4769-87F5-CF6BADE8FC86}" srcOrd="1" destOrd="0" presId="urn:microsoft.com/office/officeart/2005/8/layout/hProcess4"/>
    <dgm:cxn modelId="{F8C04B0E-EDA9-4FDD-9204-442BB70E027F}" type="presOf" srcId="{4435AD62-843D-4391-A6F0-0DDD24E9F04C}" destId="{7E79D6D3-FD3D-4187-85F6-671E4C606BB0}" srcOrd="0" destOrd="0" presId="urn:microsoft.com/office/officeart/2005/8/layout/hProcess4"/>
    <dgm:cxn modelId="{D1719D14-FF46-424F-B6B8-94D85D3EADB6}" srcId="{2203A5ED-AB77-472D-9543-C3147CEA09FE}" destId="{F7A55C22-46D1-4CF9-BCDA-386C420CBE0E}" srcOrd="0" destOrd="0" parTransId="{F48F94BC-C55D-4365-8210-1D62549E3EE5}" sibTransId="{A4E909C1-42EC-433C-B6B5-D8D582B23AAC}"/>
    <dgm:cxn modelId="{FD550829-26B6-489D-A8BC-CBEF40E6619C}" type="presOf" srcId="{4D6D576A-D76F-44D9-8270-43DED7DFD616}" destId="{CE055B1D-BDC3-4A1D-871C-082AB3F0B348}" srcOrd="0" destOrd="0" presId="urn:microsoft.com/office/officeart/2005/8/layout/hProcess4"/>
    <dgm:cxn modelId="{5CE48E32-D0A8-4158-A7DA-8075B5B0BDCC}" srcId="{D95E0CB7-22E5-43BD-B316-9C5C405C2981}" destId="{695303FB-AD58-4E1C-88B9-AFA5158431D8}" srcOrd="3" destOrd="0" parTransId="{D772A956-4D6F-4BF3-9CF4-DDA5BEAE0A74}" sibTransId="{FBCBEBC0-C40C-4A63-95DC-093E9F092388}"/>
    <dgm:cxn modelId="{B538C137-B50F-433B-A8CB-52322FDDAE90}" type="presOf" srcId="{6EDFB07B-4C4A-48CC-8A0E-16E44581E9D0}" destId="{4D53CF6C-57B4-49E4-842C-0E78EE655695}" srcOrd="0" destOrd="0" presId="urn:microsoft.com/office/officeart/2005/8/layout/hProcess4"/>
    <dgm:cxn modelId="{75835861-CAB0-447E-99CE-A24380D5905A}" srcId="{695303FB-AD58-4E1C-88B9-AFA5158431D8}" destId="{7F951638-4AFA-4994-BE6D-F529BC5FDE70}" srcOrd="0" destOrd="0" parTransId="{FB20D1BA-5DA2-4569-B331-D7CA10562322}" sibTransId="{3C793562-472F-436E-85AF-D44CD5E1F1F8}"/>
    <dgm:cxn modelId="{43B0566A-7A07-4B1F-85F9-F90823C6FDDB}" type="presOf" srcId="{E40D929E-D45D-4FA1-9B2E-49E924B04AD3}" destId="{96A125CE-2E63-4A79-967E-3014D3A3AF7C}" srcOrd="1" destOrd="0" presId="urn:microsoft.com/office/officeart/2005/8/layout/hProcess4"/>
    <dgm:cxn modelId="{B38BBF70-84D0-4A9B-9BC7-D2FF68D65D52}" type="presOf" srcId="{FBCBEBC0-C40C-4A63-95DC-093E9F092388}" destId="{97871340-F23A-417E-8BF4-7F9777707AE1}" srcOrd="0" destOrd="0" presId="urn:microsoft.com/office/officeart/2005/8/layout/hProcess4"/>
    <dgm:cxn modelId="{A8C04055-592D-4C3A-8614-E24AD9BC85B6}" type="presOf" srcId="{236CD289-FBC6-4A70-833B-2BA5FF59C733}" destId="{B28D04F2-F511-4998-B608-8CEF0C41E8FB}" srcOrd="0" destOrd="0" presId="urn:microsoft.com/office/officeart/2005/8/layout/hProcess4"/>
    <dgm:cxn modelId="{DF36F97A-6D90-47C3-93E8-6E48A1496066}" srcId="{4D6D576A-D76F-44D9-8270-43DED7DFD616}" destId="{E40D929E-D45D-4FA1-9B2E-49E924B04AD3}" srcOrd="0" destOrd="0" parTransId="{31B347B8-D686-4342-B9EC-1A3E08A7ECEE}" sibTransId="{C53194BA-2060-4561-A82B-C4E569AB16E5}"/>
    <dgm:cxn modelId="{3CD51A7D-A023-4FA0-B177-3C43711B5FC2}" type="presOf" srcId="{A3529716-D08B-4258-9DA1-F19338308488}" destId="{C449E215-AEF1-4693-8B50-6DB03AB5A98B}" srcOrd="0" destOrd="0" presId="urn:microsoft.com/office/officeart/2005/8/layout/hProcess4"/>
    <dgm:cxn modelId="{C2F29180-1B6C-4FA7-8CB9-BF4D6D4B2BD9}" type="presOf" srcId="{28F8513A-8693-417A-8141-1DFA21312FE2}" destId="{27560571-F6F6-4B09-97CD-42F4EBE95409}" srcOrd="0" destOrd="0" presId="urn:microsoft.com/office/officeart/2005/8/layout/hProcess4"/>
    <dgm:cxn modelId="{24868B82-31F0-4E4E-8065-0AA18FF8B23C}" srcId="{D95E0CB7-22E5-43BD-B316-9C5C405C2981}" destId="{4D6D576A-D76F-44D9-8270-43DED7DFD616}" srcOrd="1" destOrd="0" parTransId="{7E5718E4-6E3A-4CF4-9B21-0095889A6F1A}" sibTransId="{A3529716-D08B-4258-9DA1-F19338308488}"/>
    <dgm:cxn modelId="{5378E691-E3B2-4340-9E64-9B1EC9BA7562}" type="presOf" srcId="{695303FB-AD58-4E1C-88B9-AFA5158431D8}" destId="{5B9EF404-042F-43F7-8443-84170A632FA2}" srcOrd="0" destOrd="0" presId="urn:microsoft.com/office/officeart/2005/8/layout/hProcess4"/>
    <dgm:cxn modelId="{86D5E093-AE0A-436F-A8A1-0EDF45745B18}" srcId="{4435AD62-843D-4391-A6F0-0DDD24E9F04C}" destId="{6EDFB07B-4C4A-48CC-8A0E-16E44581E9D0}" srcOrd="0" destOrd="0" parTransId="{D27300F9-3C0F-4952-A836-7EF5B23F1E84}" sibTransId="{570AFC2D-1E8E-4B14-8E3B-05355330AAA4}"/>
    <dgm:cxn modelId="{A019449A-0295-4708-AEF9-FDB04E70F3B7}" type="presOf" srcId="{F7A55C22-46D1-4CF9-BCDA-386C420CBE0E}" destId="{8641055D-EF93-481C-BB67-C3E862492B8B}" srcOrd="0" destOrd="0" presId="urn:microsoft.com/office/officeart/2005/8/layout/hProcess4"/>
    <dgm:cxn modelId="{CD6238B0-80AD-4E3B-BC6B-0E637C451F2A}" type="presOf" srcId="{F67F83EA-D68D-4EA7-BBCF-3F341F413089}" destId="{07B9C82C-9147-4B13-BB2C-A3C6CCB61D0A}" srcOrd="0" destOrd="0" presId="urn:microsoft.com/office/officeart/2005/8/layout/hProcess4"/>
    <dgm:cxn modelId="{C12D94B2-B3D9-4CA0-AA0D-BF8822C33293}" type="presOf" srcId="{7F951638-4AFA-4994-BE6D-F529BC5FDE70}" destId="{9B937BEF-D3DC-40D8-855F-F24BA76BAA0C}" srcOrd="1" destOrd="0" presId="urn:microsoft.com/office/officeart/2005/8/layout/hProcess4"/>
    <dgm:cxn modelId="{5BC90FBC-8A25-4FB3-AE91-6F3EE1D96D27}" srcId="{D95E0CB7-22E5-43BD-B316-9C5C405C2981}" destId="{2203A5ED-AB77-472D-9543-C3147CEA09FE}" srcOrd="0" destOrd="0" parTransId="{59A0D840-3A95-422C-B5D7-A38DE22EA817}" sibTransId="{236CD289-FBC6-4A70-833B-2BA5FF59C733}"/>
    <dgm:cxn modelId="{271C35BD-6543-4C37-8100-C16BF380CCAA}" type="presOf" srcId="{E40D929E-D45D-4FA1-9B2E-49E924B04AD3}" destId="{0C315536-2E94-4F61-A1A6-4D0B29CD717B}" srcOrd="0" destOrd="0" presId="urn:microsoft.com/office/officeart/2005/8/layout/hProcess4"/>
    <dgm:cxn modelId="{41E1BCC7-3FD0-46C0-A478-30B531A043F7}" srcId="{28F8513A-8693-417A-8141-1DFA21312FE2}" destId="{71FE4537-A73D-46C0-B63C-8A2B1983687B}" srcOrd="0" destOrd="0" parTransId="{64C63938-6F24-4C67-A19D-85EF534DAF94}" sibTransId="{97A926F2-C606-4895-B4BD-66102B0EB850}"/>
    <dgm:cxn modelId="{D93318C8-6580-4157-881D-7C99443262BD}" type="presOf" srcId="{71FE4537-A73D-46C0-B63C-8A2B1983687B}" destId="{FB0F717C-861A-48D9-83FF-F1DE6255CA95}" srcOrd="0" destOrd="0" presId="urn:microsoft.com/office/officeart/2005/8/layout/hProcess4"/>
    <dgm:cxn modelId="{829400D2-3FB8-4EB9-94F9-0D372C813938}" type="presOf" srcId="{2203A5ED-AB77-472D-9543-C3147CEA09FE}" destId="{AD5AD122-4252-428F-8B1C-CD112C81A606}" srcOrd="0" destOrd="0" presId="urn:microsoft.com/office/officeart/2005/8/layout/hProcess4"/>
    <dgm:cxn modelId="{1DFCE8D2-4798-494F-B4E9-80167F40C7E0}" srcId="{D95E0CB7-22E5-43BD-B316-9C5C405C2981}" destId="{4435AD62-843D-4391-A6F0-0DDD24E9F04C}" srcOrd="2" destOrd="0" parTransId="{F0CCBA0B-E59B-4655-A639-91440D3F6FB3}" sibTransId="{F67F83EA-D68D-4EA7-BBCF-3F341F413089}"/>
    <dgm:cxn modelId="{4E6164D3-B945-4E4D-85B3-9FFB1B4B9A54}" type="presOf" srcId="{6EDFB07B-4C4A-48CC-8A0E-16E44581E9D0}" destId="{3FD2C878-1129-4DD2-AA20-ADDD06725FE5}" srcOrd="1" destOrd="0" presId="urn:microsoft.com/office/officeart/2005/8/layout/hProcess4"/>
    <dgm:cxn modelId="{FA7867E8-10E5-4E49-BD3C-4B374BC98891}" type="presOf" srcId="{D95E0CB7-22E5-43BD-B316-9C5C405C2981}" destId="{4AFFB274-6642-40EB-8257-FFEB0FA833E0}" srcOrd="0" destOrd="0" presId="urn:microsoft.com/office/officeart/2005/8/layout/hProcess4"/>
    <dgm:cxn modelId="{6C9185F1-CEE2-4AB5-A64D-6E851449D7F4}" type="presOf" srcId="{71FE4537-A73D-46C0-B63C-8A2B1983687B}" destId="{1D26370D-E2FB-4135-82DB-7AAAD881FCAB}" srcOrd="1" destOrd="0" presId="urn:microsoft.com/office/officeart/2005/8/layout/hProcess4"/>
    <dgm:cxn modelId="{9072C3F4-A961-4B77-BE45-D7A5EB2FFCB3}" srcId="{D95E0CB7-22E5-43BD-B316-9C5C405C2981}" destId="{28F8513A-8693-417A-8141-1DFA21312FE2}" srcOrd="4" destOrd="0" parTransId="{86CFAFA3-8648-4C68-A83B-01611F76757D}" sibTransId="{E118FEDB-D0DC-4F87-8732-A3AEE58994B2}"/>
    <dgm:cxn modelId="{28F12581-49FE-42A8-B4F6-0A2E7E0C4C80}" type="presParOf" srcId="{4AFFB274-6642-40EB-8257-FFEB0FA833E0}" destId="{B39A4791-2445-44CF-BA0F-AD28AA9FF325}" srcOrd="0" destOrd="0" presId="urn:microsoft.com/office/officeart/2005/8/layout/hProcess4"/>
    <dgm:cxn modelId="{7A306A06-5B6F-4BC3-BB96-96EFF4006F05}" type="presParOf" srcId="{4AFFB274-6642-40EB-8257-FFEB0FA833E0}" destId="{BB9DBFC7-CF6E-4FA8-AF65-9ABDDEB8B56C}" srcOrd="1" destOrd="0" presId="urn:microsoft.com/office/officeart/2005/8/layout/hProcess4"/>
    <dgm:cxn modelId="{2ED6D28E-EE73-412E-BD85-2F46C1047B89}" type="presParOf" srcId="{4AFFB274-6642-40EB-8257-FFEB0FA833E0}" destId="{9EF29267-8496-452C-879B-A17F8921EE08}" srcOrd="2" destOrd="0" presId="urn:microsoft.com/office/officeart/2005/8/layout/hProcess4"/>
    <dgm:cxn modelId="{24AB137F-B2EF-431F-975F-B803136D5568}" type="presParOf" srcId="{9EF29267-8496-452C-879B-A17F8921EE08}" destId="{65A4811D-B095-4674-8D02-9AB797B52B9A}" srcOrd="0" destOrd="0" presId="urn:microsoft.com/office/officeart/2005/8/layout/hProcess4"/>
    <dgm:cxn modelId="{E18EEEEE-AB1A-445A-AAC4-3F4D80DA739A}" type="presParOf" srcId="{65A4811D-B095-4674-8D02-9AB797B52B9A}" destId="{CFEFB553-B953-448C-B0E1-E3E24A2C590A}" srcOrd="0" destOrd="0" presId="urn:microsoft.com/office/officeart/2005/8/layout/hProcess4"/>
    <dgm:cxn modelId="{509D327F-DFB2-409E-B4D0-37B3932A8DF9}" type="presParOf" srcId="{65A4811D-B095-4674-8D02-9AB797B52B9A}" destId="{8641055D-EF93-481C-BB67-C3E862492B8B}" srcOrd="1" destOrd="0" presId="urn:microsoft.com/office/officeart/2005/8/layout/hProcess4"/>
    <dgm:cxn modelId="{29FC50C2-11AD-4ADF-BB20-62BE224881E1}" type="presParOf" srcId="{65A4811D-B095-4674-8D02-9AB797B52B9A}" destId="{8F10ECAC-0937-4769-87F5-CF6BADE8FC86}" srcOrd="2" destOrd="0" presId="urn:microsoft.com/office/officeart/2005/8/layout/hProcess4"/>
    <dgm:cxn modelId="{0CFFDE3F-6468-4CE3-A092-1E0138AE072E}" type="presParOf" srcId="{65A4811D-B095-4674-8D02-9AB797B52B9A}" destId="{AD5AD122-4252-428F-8B1C-CD112C81A606}" srcOrd="3" destOrd="0" presId="urn:microsoft.com/office/officeart/2005/8/layout/hProcess4"/>
    <dgm:cxn modelId="{90D73BBF-37EE-4CFC-B624-F1F7CA875739}" type="presParOf" srcId="{65A4811D-B095-4674-8D02-9AB797B52B9A}" destId="{95DE2CC7-9016-4FD3-A764-2325F9C10884}" srcOrd="4" destOrd="0" presId="urn:microsoft.com/office/officeart/2005/8/layout/hProcess4"/>
    <dgm:cxn modelId="{9A2604E3-5AB3-44A0-84C7-7A79F655C41F}" type="presParOf" srcId="{9EF29267-8496-452C-879B-A17F8921EE08}" destId="{B28D04F2-F511-4998-B608-8CEF0C41E8FB}" srcOrd="1" destOrd="0" presId="urn:microsoft.com/office/officeart/2005/8/layout/hProcess4"/>
    <dgm:cxn modelId="{D6C9BF69-BE28-48EA-A3E6-6AB0600F2A97}" type="presParOf" srcId="{9EF29267-8496-452C-879B-A17F8921EE08}" destId="{1842EAFA-7A05-4898-82AC-AE92F2065676}" srcOrd="2" destOrd="0" presId="urn:microsoft.com/office/officeart/2005/8/layout/hProcess4"/>
    <dgm:cxn modelId="{AB42CE76-E292-44B9-BE5E-D944DF6DF7FE}" type="presParOf" srcId="{1842EAFA-7A05-4898-82AC-AE92F2065676}" destId="{C2A81DEA-210B-476A-978E-E018D9CA9AD7}" srcOrd="0" destOrd="0" presId="urn:microsoft.com/office/officeart/2005/8/layout/hProcess4"/>
    <dgm:cxn modelId="{A3EB0242-FBBB-47B1-AA76-3D43D7D58471}" type="presParOf" srcId="{1842EAFA-7A05-4898-82AC-AE92F2065676}" destId="{0C315536-2E94-4F61-A1A6-4D0B29CD717B}" srcOrd="1" destOrd="0" presId="urn:microsoft.com/office/officeart/2005/8/layout/hProcess4"/>
    <dgm:cxn modelId="{7AA6D4F8-2FF8-47D2-8C68-BB9DAA4782D5}" type="presParOf" srcId="{1842EAFA-7A05-4898-82AC-AE92F2065676}" destId="{96A125CE-2E63-4A79-967E-3014D3A3AF7C}" srcOrd="2" destOrd="0" presId="urn:microsoft.com/office/officeart/2005/8/layout/hProcess4"/>
    <dgm:cxn modelId="{9CFB3823-3605-4FA4-8757-E56234319CD6}" type="presParOf" srcId="{1842EAFA-7A05-4898-82AC-AE92F2065676}" destId="{CE055B1D-BDC3-4A1D-871C-082AB3F0B348}" srcOrd="3" destOrd="0" presId="urn:microsoft.com/office/officeart/2005/8/layout/hProcess4"/>
    <dgm:cxn modelId="{E8DE2058-E221-41DA-AC87-616B96671E76}" type="presParOf" srcId="{1842EAFA-7A05-4898-82AC-AE92F2065676}" destId="{579005DC-EE1E-4948-8DFE-0614430F703E}" srcOrd="4" destOrd="0" presId="urn:microsoft.com/office/officeart/2005/8/layout/hProcess4"/>
    <dgm:cxn modelId="{E9C12FF5-922A-461C-9826-398BD02EF490}" type="presParOf" srcId="{9EF29267-8496-452C-879B-A17F8921EE08}" destId="{C449E215-AEF1-4693-8B50-6DB03AB5A98B}" srcOrd="3" destOrd="0" presId="urn:microsoft.com/office/officeart/2005/8/layout/hProcess4"/>
    <dgm:cxn modelId="{44977EDA-F4CB-42BE-A9D1-ED6A1496C37B}" type="presParOf" srcId="{9EF29267-8496-452C-879B-A17F8921EE08}" destId="{5AEC6F54-E7B5-4F81-86F9-A57E13DAAB62}" srcOrd="4" destOrd="0" presId="urn:microsoft.com/office/officeart/2005/8/layout/hProcess4"/>
    <dgm:cxn modelId="{E46E8B94-962A-4445-A8E3-A0F09A304EA6}" type="presParOf" srcId="{5AEC6F54-E7B5-4F81-86F9-A57E13DAAB62}" destId="{AC652370-C356-4BC0-B5AD-F9EFD2A51A81}" srcOrd="0" destOrd="0" presId="urn:microsoft.com/office/officeart/2005/8/layout/hProcess4"/>
    <dgm:cxn modelId="{947E3AC2-3040-4EB2-8403-AE56294A9964}" type="presParOf" srcId="{5AEC6F54-E7B5-4F81-86F9-A57E13DAAB62}" destId="{4D53CF6C-57B4-49E4-842C-0E78EE655695}" srcOrd="1" destOrd="0" presId="urn:microsoft.com/office/officeart/2005/8/layout/hProcess4"/>
    <dgm:cxn modelId="{437EAB1B-AE64-47D1-9C29-A48AAF3DE523}" type="presParOf" srcId="{5AEC6F54-E7B5-4F81-86F9-A57E13DAAB62}" destId="{3FD2C878-1129-4DD2-AA20-ADDD06725FE5}" srcOrd="2" destOrd="0" presId="urn:microsoft.com/office/officeart/2005/8/layout/hProcess4"/>
    <dgm:cxn modelId="{A59ACAD0-2DD5-416D-8C47-B5B0512D3D49}" type="presParOf" srcId="{5AEC6F54-E7B5-4F81-86F9-A57E13DAAB62}" destId="{7E79D6D3-FD3D-4187-85F6-671E4C606BB0}" srcOrd="3" destOrd="0" presId="urn:microsoft.com/office/officeart/2005/8/layout/hProcess4"/>
    <dgm:cxn modelId="{00D70AB0-5715-4877-A8BB-9B62202AB33F}" type="presParOf" srcId="{5AEC6F54-E7B5-4F81-86F9-A57E13DAAB62}" destId="{74045D8A-E4CE-4B0E-870E-6068E8A63B6E}" srcOrd="4" destOrd="0" presId="urn:microsoft.com/office/officeart/2005/8/layout/hProcess4"/>
    <dgm:cxn modelId="{C614DEA9-5B03-414F-B28D-7F823CD82275}" type="presParOf" srcId="{9EF29267-8496-452C-879B-A17F8921EE08}" destId="{07B9C82C-9147-4B13-BB2C-A3C6CCB61D0A}" srcOrd="5" destOrd="0" presId="urn:microsoft.com/office/officeart/2005/8/layout/hProcess4"/>
    <dgm:cxn modelId="{61B59D3D-9EE6-4357-8DF9-4311E7907583}" type="presParOf" srcId="{9EF29267-8496-452C-879B-A17F8921EE08}" destId="{2A35DCD4-12D1-409C-9F85-214129269CF1}" srcOrd="6" destOrd="0" presId="urn:microsoft.com/office/officeart/2005/8/layout/hProcess4"/>
    <dgm:cxn modelId="{CA9A19A8-E10A-4DDD-94F7-DFF8644C7028}" type="presParOf" srcId="{2A35DCD4-12D1-409C-9F85-214129269CF1}" destId="{F6271693-6061-4AA0-A542-5B13FD09704D}" srcOrd="0" destOrd="0" presId="urn:microsoft.com/office/officeart/2005/8/layout/hProcess4"/>
    <dgm:cxn modelId="{0DF115B2-E6A6-4F29-B68B-8BB076AFDBC2}" type="presParOf" srcId="{2A35DCD4-12D1-409C-9F85-214129269CF1}" destId="{95459577-86FA-4451-8C91-609DA5552C6B}" srcOrd="1" destOrd="0" presId="urn:microsoft.com/office/officeart/2005/8/layout/hProcess4"/>
    <dgm:cxn modelId="{8FDB0AB2-FB42-4677-94A3-5C226C670A9C}" type="presParOf" srcId="{2A35DCD4-12D1-409C-9F85-214129269CF1}" destId="{9B937BEF-D3DC-40D8-855F-F24BA76BAA0C}" srcOrd="2" destOrd="0" presId="urn:microsoft.com/office/officeart/2005/8/layout/hProcess4"/>
    <dgm:cxn modelId="{0EED4EB6-C6AF-47BD-B241-70279C96FA6F}" type="presParOf" srcId="{2A35DCD4-12D1-409C-9F85-214129269CF1}" destId="{5B9EF404-042F-43F7-8443-84170A632FA2}" srcOrd="3" destOrd="0" presId="urn:microsoft.com/office/officeart/2005/8/layout/hProcess4"/>
    <dgm:cxn modelId="{3A3B483C-A176-4A5C-9FE8-28E59A468D20}" type="presParOf" srcId="{2A35DCD4-12D1-409C-9F85-214129269CF1}" destId="{DD2590AF-6ED9-4705-AD95-3E9EFA926BBF}" srcOrd="4" destOrd="0" presId="urn:microsoft.com/office/officeart/2005/8/layout/hProcess4"/>
    <dgm:cxn modelId="{CA7EF280-4D2B-4E71-9382-AB13B6D58AAE}" type="presParOf" srcId="{9EF29267-8496-452C-879B-A17F8921EE08}" destId="{97871340-F23A-417E-8BF4-7F9777707AE1}" srcOrd="7" destOrd="0" presId="urn:microsoft.com/office/officeart/2005/8/layout/hProcess4"/>
    <dgm:cxn modelId="{CA6606A7-8322-427F-816C-23528FE9D30E}" type="presParOf" srcId="{9EF29267-8496-452C-879B-A17F8921EE08}" destId="{2005893A-975A-4F9B-B2CA-3705D27D9769}" srcOrd="8" destOrd="0" presId="urn:microsoft.com/office/officeart/2005/8/layout/hProcess4"/>
    <dgm:cxn modelId="{22386D22-A7E3-43DA-B23C-E8B007E7AB5D}" type="presParOf" srcId="{2005893A-975A-4F9B-B2CA-3705D27D9769}" destId="{DAA9B0DF-1D97-4118-983B-E768EF1EFC02}" srcOrd="0" destOrd="0" presId="urn:microsoft.com/office/officeart/2005/8/layout/hProcess4"/>
    <dgm:cxn modelId="{9DEEA562-77C8-4D2B-87BA-2F022D6FBC1B}" type="presParOf" srcId="{2005893A-975A-4F9B-B2CA-3705D27D9769}" destId="{FB0F717C-861A-48D9-83FF-F1DE6255CA95}" srcOrd="1" destOrd="0" presId="urn:microsoft.com/office/officeart/2005/8/layout/hProcess4"/>
    <dgm:cxn modelId="{05D058CC-404C-4AE5-82BF-0D27753DA3DB}" type="presParOf" srcId="{2005893A-975A-4F9B-B2CA-3705D27D9769}" destId="{1D26370D-E2FB-4135-82DB-7AAAD881FCAB}" srcOrd="2" destOrd="0" presId="urn:microsoft.com/office/officeart/2005/8/layout/hProcess4"/>
    <dgm:cxn modelId="{0B65DFB1-72EA-47AB-A131-579788588C71}" type="presParOf" srcId="{2005893A-975A-4F9B-B2CA-3705D27D9769}" destId="{27560571-F6F6-4B09-97CD-42F4EBE95409}" srcOrd="3" destOrd="0" presId="urn:microsoft.com/office/officeart/2005/8/layout/hProcess4"/>
    <dgm:cxn modelId="{E2D613AD-5E8F-4F80-861C-B9B648D09CB9}" type="presParOf" srcId="{2005893A-975A-4F9B-B2CA-3705D27D9769}" destId="{65381F1D-7E16-4776-91EE-49A862E5331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687947-7042-4A18-8D49-2BAA8C27CC1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9358FA-65E9-4B20-9F7E-E999B558D8D2}">
      <dgm:prSet phldrT="[文本]"/>
      <dgm:spPr/>
      <dgm:t>
        <a:bodyPr/>
        <a:lstStyle/>
        <a:p>
          <a:r>
            <a:rPr lang="zh-CN" altLang="en-US" dirty="0"/>
            <a:t>数据加载</a:t>
          </a:r>
        </a:p>
      </dgm:t>
    </dgm:pt>
    <dgm:pt modelId="{6CE3800E-6B45-45AB-A58E-C49E3D9961E3}" type="parTrans" cxnId="{31D208A0-A9CB-431A-B0BB-E2E844B83DEB}">
      <dgm:prSet/>
      <dgm:spPr/>
      <dgm:t>
        <a:bodyPr/>
        <a:lstStyle/>
        <a:p>
          <a:endParaRPr lang="zh-CN" altLang="en-US"/>
        </a:p>
      </dgm:t>
    </dgm:pt>
    <dgm:pt modelId="{9DA11A97-DDB3-482F-B122-2BC2D86F6FEA}" type="sibTrans" cxnId="{31D208A0-A9CB-431A-B0BB-E2E844B83DEB}">
      <dgm:prSet/>
      <dgm:spPr/>
      <dgm:t>
        <a:bodyPr/>
        <a:lstStyle/>
        <a:p>
          <a:endParaRPr lang="zh-CN" altLang="en-US"/>
        </a:p>
      </dgm:t>
    </dgm:pt>
    <dgm:pt modelId="{61E89D9C-B4C2-4167-B6F1-D28FE1C4B0B2}">
      <dgm:prSet phldrT="[文本]"/>
      <dgm:spPr/>
      <dgm:t>
        <a:bodyPr/>
        <a:lstStyle/>
        <a:p>
          <a:r>
            <a:rPr lang="zh-CN" altLang="en-US" dirty="0"/>
            <a:t>加载</a:t>
          </a:r>
          <a:r>
            <a:rPr lang="en-US" altLang="en-US" dirty="0"/>
            <a:t>MNIST</a:t>
          </a:r>
          <a:r>
            <a:rPr lang="zh-CN" altLang="en-US" dirty="0"/>
            <a:t>数据集，并将图像转换为</a:t>
          </a:r>
          <a:r>
            <a:rPr lang="en-US" altLang="en-US" dirty="0"/>
            <a:t>Tensor</a:t>
          </a:r>
          <a:r>
            <a:rPr lang="zh-CN" altLang="en-US" dirty="0"/>
            <a:t>。</a:t>
          </a:r>
        </a:p>
      </dgm:t>
    </dgm:pt>
    <dgm:pt modelId="{6A8A97BF-AC48-4BC9-99C4-EEF77D40A2A8}" type="parTrans" cxnId="{D771A1F5-AEC9-4E5F-828E-F683BAE48027}">
      <dgm:prSet/>
      <dgm:spPr/>
      <dgm:t>
        <a:bodyPr/>
        <a:lstStyle/>
        <a:p>
          <a:endParaRPr lang="zh-CN" altLang="en-US"/>
        </a:p>
      </dgm:t>
    </dgm:pt>
    <dgm:pt modelId="{B85DF2B7-A37B-4A4E-BBA1-D9FE21E48CC9}" type="sibTrans" cxnId="{D771A1F5-AEC9-4E5F-828E-F683BAE48027}">
      <dgm:prSet/>
      <dgm:spPr/>
      <dgm:t>
        <a:bodyPr/>
        <a:lstStyle/>
        <a:p>
          <a:endParaRPr lang="zh-CN" altLang="en-US"/>
        </a:p>
      </dgm:t>
    </dgm:pt>
    <dgm:pt modelId="{1C78E8AE-EDB1-4B1E-BCA3-B656FCDF9AAF}">
      <dgm:prSet phldrT="[文本]"/>
      <dgm:spPr/>
      <dgm:t>
        <a:bodyPr/>
        <a:lstStyle/>
        <a:p>
          <a:r>
            <a:rPr lang="zh-CN" altLang="en-US" dirty="0"/>
            <a:t>模型定义</a:t>
          </a:r>
        </a:p>
      </dgm:t>
    </dgm:pt>
    <dgm:pt modelId="{575B80F9-8165-4C30-9B51-5A399EEDBD66}" type="parTrans" cxnId="{D2B1B22D-5F4A-4C0F-A174-5FD2564953EF}">
      <dgm:prSet/>
      <dgm:spPr/>
      <dgm:t>
        <a:bodyPr/>
        <a:lstStyle/>
        <a:p>
          <a:endParaRPr lang="zh-CN" altLang="en-US"/>
        </a:p>
      </dgm:t>
    </dgm:pt>
    <dgm:pt modelId="{6F297C4E-5ABB-4C35-A4B9-D0AB1BDCE36E}" type="sibTrans" cxnId="{D2B1B22D-5F4A-4C0F-A174-5FD2564953EF}">
      <dgm:prSet/>
      <dgm:spPr/>
      <dgm:t>
        <a:bodyPr/>
        <a:lstStyle/>
        <a:p>
          <a:endParaRPr lang="zh-CN" altLang="en-US"/>
        </a:p>
      </dgm:t>
    </dgm:pt>
    <dgm:pt modelId="{E20EC812-F01D-4D2C-972F-FF9558DAD5DB}">
      <dgm:prSet phldrT="[文本]"/>
      <dgm:spPr/>
      <dgm:t>
        <a:bodyPr/>
        <a:lstStyle/>
        <a:p>
          <a:r>
            <a:rPr lang="zh-CN" altLang="en-US" dirty="0"/>
            <a:t>构建卷积神经网络模型，设置网络结构和层级参数。</a:t>
          </a:r>
        </a:p>
      </dgm:t>
    </dgm:pt>
    <dgm:pt modelId="{6909297D-70E1-4C90-8AF1-2849E1616156}" type="parTrans" cxnId="{833FAF1C-0838-4C77-9EEB-A4F4254FB2C2}">
      <dgm:prSet/>
      <dgm:spPr/>
      <dgm:t>
        <a:bodyPr/>
        <a:lstStyle/>
        <a:p>
          <a:endParaRPr lang="zh-CN" altLang="en-US"/>
        </a:p>
      </dgm:t>
    </dgm:pt>
    <dgm:pt modelId="{1B1BDE9C-189B-43A9-A666-7D5EA7376CFB}" type="sibTrans" cxnId="{833FAF1C-0838-4C77-9EEB-A4F4254FB2C2}">
      <dgm:prSet/>
      <dgm:spPr/>
      <dgm:t>
        <a:bodyPr/>
        <a:lstStyle/>
        <a:p>
          <a:endParaRPr lang="zh-CN" altLang="en-US"/>
        </a:p>
      </dgm:t>
    </dgm:pt>
    <dgm:pt modelId="{34D89794-CA2F-44DD-A5BE-2F29B1E28CBE}">
      <dgm:prSet phldrT="[文本]"/>
      <dgm:spPr/>
      <dgm:t>
        <a:bodyPr/>
        <a:lstStyle/>
        <a:p>
          <a:r>
            <a:rPr lang="zh-CN" altLang="en-US" dirty="0"/>
            <a:t>训练过程</a:t>
          </a:r>
        </a:p>
      </dgm:t>
    </dgm:pt>
    <dgm:pt modelId="{66477B58-B54A-474C-930F-9C4A94746BD0}" type="parTrans" cxnId="{7C4EF2C6-305E-44A1-9306-0BED397AE50B}">
      <dgm:prSet/>
      <dgm:spPr/>
      <dgm:t>
        <a:bodyPr/>
        <a:lstStyle/>
        <a:p>
          <a:endParaRPr lang="zh-CN" altLang="en-US"/>
        </a:p>
      </dgm:t>
    </dgm:pt>
    <dgm:pt modelId="{9B81F8B4-1486-4EAC-BE35-E2447AE2EFA1}" type="sibTrans" cxnId="{7C4EF2C6-305E-44A1-9306-0BED397AE50B}">
      <dgm:prSet/>
      <dgm:spPr/>
      <dgm:t>
        <a:bodyPr/>
        <a:lstStyle/>
        <a:p>
          <a:endParaRPr lang="zh-CN" altLang="en-US"/>
        </a:p>
      </dgm:t>
    </dgm:pt>
    <dgm:pt modelId="{E3B1EFF5-5B89-4A15-BF01-E6A9FC0A4110}">
      <dgm:prSet phldrT="[文本]"/>
      <dgm:spPr/>
      <dgm:t>
        <a:bodyPr/>
        <a:lstStyle/>
        <a:p>
          <a:r>
            <a:rPr lang="zh-CN" altLang="en-US" dirty="0"/>
            <a:t>使用训练数据集训练模型，优化网络参数。</a:t>
          </a:r>
        </a:p>
      </dgm:t>
    </dgm:pt>
    <dgm:pt modelId="{6C0B3E90-D360-4702-A259-F97774E8048B}" type="parTrans" cxnId="{626EAAD5-C4FE-4258-8AD3-50C70DF66552}">
      <dgm:prSet/>
      <dgm:spPr/>
      <dgm:t>
        <a:bodyPr/>
        <a:lstStyle/>
        <a:p>
          <a:endParaRPr lang="zh-CN" altLang="en-US"/>
        </a:p>
      </dgm:t>
    </dgm:pt>
    <dgm:pt modelId="{7B9EC418-CD25-42ED-AF02-41BBDF762734}" type="sibTrans" cxnId="{626EAAD5-C4FE-4258-8AD3-50C70DF66552}">
      <dgm:prSet/>
      <dgm:spPr/>
      <dgm:t>
        <a:bodyPr/>
        <a:lstStyle/>
        <a:p>
          <a:endParaRPr lang="zh-CN" altLang="en-US"/>
        </a:p>
      </dgm:t>
    </dgm:pt>
    <dgm:pt modelId="{ED801F06-9DF9-4504-B744-2461F9DC8A60}">
      <dgm:prSet phldrT="[文本]"/>
      <dgm:spPr/>
      <dgm:t>
        <a:bodyPr/>
        <a:lstStyle/>
        <a:p>
          <a:r>
            <a:rPr lang="zh-CN" altLang="en-US" dirty="0"/>
            <a:t>可视化识别结果，显示部分测试图片的预测标签。</a:t>
          </a:r>
        </a:p>
      </dgm:t>
    </dgm:pt>
    <dgm:pt modelId="{F7C70F8D-D0A4-4C72-9D5A-5F5B62ADE740}" type="parTrans" cxnId="{5E81AF41-2260-4E31-A11E-6F1097417A19}">
      <dgm:prSet/>
      <dgm:spPr/>
      <dgm:t>
        <a:bodyPr/>
        <a:lstStyle/>
        <a:p>
          <a:endParaRPr lang="zh-CN" altLang="en-US"/>
        </a:p>
      </dgm:t>
    </dgm:pt>
    <dgm:pt modelId="{07A1C483-99E9-4364-BF75-5B8E55D11054}" type="sibTrans" cxnId="{5E81AF41-2260-4E31-A11E-6F1097417A19}">
      <dgm:prSet/>
      <dgm:spPr/>
      <dgm:t>
        <a:bodyPr/>
        <a:lstStyle/>
        <a:p>
          <a:endParaRPr lang="zh-CN" altLang="en-US"/>
        </a:p>
      </dgm:t>
    </dgm:pt>
    <dgm:pt modelId="{44B49A7E-7F3B-4F48-970E-DFF063D9D437}">
      <dgm:prSet phldrT="[文本]"/>
      <dgm:spPr/>
      <dgm:t>
        <a:bodyPr/>
        <a:lstStyle/>
        <a:p>
          <a:r>
            <a:rPr lang="zh-CN" altLang="en-US" dirty="0"/>
            <a:t>模型评估</a:t>
          </a:r>
        </a:p>
      </dgm:t>
    </dgm:pt>
    <dgm:pt modelId="{9FDE154C-EB2B-4544-92FD-E505A9E4A579}" type="parTrans" cxnId="{F717F997-9830-4F02-8419-3835CD1DA7A4}">
      <dgm:prSet/>
      <dgm:spPr/>
      <dgm:t>
        <a:bodyPr/>
        <a:lstStyle/>
        <a:p>
          <a:endParaRPr lang="zh-CN" altLang="en-US"/>
        </a:p>
      </dgm:t>
    </dgm:pt>
    <dgm:pt modelId="{9FC1867A-0488-4948-B054-A4281D79761B}" type="sibTrans" cxnId="{F717F997-9830-4F02-8419-3835CD1DA7A4}">
      <dgm:prSet/>
      <dgm:spPr/>
      <dgm:t>
        <a:bodyPr/>
        <a:lstStyle/>
        <a:p>
          <a:endParaRPr lang="zh-CN" altLang="en-US"/>
        </a:p>
      </dgm:t>
    </dgm:pt>
    <dgm:pt modelId="{9B0D2610-692D-42DA-B0C8-49946E584F14}">
      <dgm:prSet phldrT="[文本]"/>
      <dgm:spPr/>
      <dgm:t>
        <a:bodyPr/>
        <a:lstStyle/>
        <a:p>
          <a:r>
            <a:rPr lang="zh-CN" altLang="en-US" dirty="0"/>
            <a:t>在测试数据集上评估模型性能，计算预测准确率。</a:t>
          </a:r>
        </a:p>
      </dgm:t>
    </dgm:pt>
    <dgm:pt modelId="{BAD0D28E-BCA3-42C0-B15C-26859ADCBBE5}" type="parTrans" cxnId="{3F17E648-BC7D-4453-9CBA-4A9B836602A1}">
      <dgm:prSet/>
      <dgm:spPr/>
      <dgm:t>
        <a:bodyPr/>
        <a:lstStyle/>
        <a:p>
          <a:endParaRPr lang="zh-CN" altLang="en-US"/>
        </a:p>
      </dgm:t>
    </dgm:pt>
    <dgm:pt modelId="{69FCDEFE-EACA-48F0-BBD6-5591FB4533D6}" type="sibTrans" cxnId="{3F17E648-BC7D-4453-9CBA-4A9B836602A1}">
      <dgm:prSet/>
      <dgm:spPr/>
      <dgm:t>
        <a:bodyPr/>
        <a:lstStyle/>
        <a:p>
          <a:endParaRPr lang="zh-CN" altLang="en-US"/>
        </a:p>
      </dgm:t>
    </dgm:pt>
    <dgm:pt modelId="{89578045-B9A0-4B7F-A772-DE14DB3066B8}">
      <dgm:prSet phldrT="[文本]"/>
      <dgm:spPr/>
      <dgm:t>
        <a:bodyPr/>
        <a:lstStyle/>
        <a:p>
          <a:r>
            <a:rPr lang="zh-CN" altLang="en-US" dirty="0"/>
            <a:t>功能展示</a:t>
          </a:r>
        </a:p>
      </dgm:t>
    </dgm:pt>
    <dgm:pt modelId="{ED12FA72-1A2A-4733-A0B3-C4CC9A70098E}" type="parTrans" cxnId="{12785193-BF19-4F83-9383-38511D6D737D}">
      <dgm:prSet/>
      <dgm:spPr/>
      <dgm:t>
        <a:bodyPr/>
        <a:lstStyle/>
        <a:p>
          <a:endParaRPr lang="zh-CN" altLang="en-US"/>
        </a:p>
      </dgm:t>
    </dgm:pt>
    <dgm:pt modelId="{52A2F650-B703-4424-BCFB-C697426EAB15}" type="sibTrans" cxnId="{12785193-BF19-4F83-9383-38511D6D737D}">
      <dgm:prSet/>
      <dgm:spPr/>
      <dgm:t>
        <a:bodyPr/>
        <a:lstStyle/>
        <a:p>
          <a:endParaRPr lang="zh-CN" altLang="en-US"/>
        </a:p>
      </dgm:t>
    </dgm:pt>
    <dgm:pt modelId="{9EEC3CF6-5EFE-40CD-8B3F-6E94093CA0BF}" type="pres">
      <dgm:prSet presAssocID="{2E687947-7042-4A18-8D49-2BAA8C27CC1A}" presName="rootnode" presStyleCnt="0">
        <dgm:presLayoutVars>
          <dgm:chMax/>
          <dgm:chPref/>
          <dgm:dir/>
          <dgm:animLvl val="lvl"/>
        </dgm:presLayoutVars>
      </dgm:prSet>
      <dgm:spPr/>
    </dgm:pt>
    <dgm:pt modelId="{577F6569-FAE0-43E1-A2AB-5B8E569DADC9}" type="pres">
      <dgm:prSet presAssocID="{E09358FA-65E9-4B20-9F7E-E999B558D8D2}" presName="composite" presStyleCnt="0"/>
      <dgm:spPr/>
    </dgm:pt>
    <dgm:pt modelId="{88C9ED76-73C7-48B8-9ABB-F4083189D296}" type="pres">
      <dgm:prSet presAssocID="{E09358FA-65E9-4B20-9F7E-E999B558D8D2}" presName="bentUpArrow1" presStyleLbl="alignImgPlace1" presStyleIdx="0" presStyleCnt="4"/>
      <dgm:spPr/>
    </dgm:pt>
    <dgm:pt modelId="{9361E69D-B079-4016-93FC-555174A99328}" type="pres">
      <dgm:prSet presAssocID="{E09358FA-65E9-4B20-9F7E-E999B558D8D2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88BB3709-8007-41F0-BFD8-68560ED2A5B3}" type="pres">
      <dgm:prSet presAssocID="{E09358FA-65E9-4B20-9F7E-E999B558D8D2}" presName="ChildText" presStyleLbl="revTx" presStyleIdx="0" presStyleCnt="5" custScaleX="362457" custLinFactX="35267" custLinFactNeighborX="100000" custLinFactNeighborY="-4178">
        <dgm:presLayoutVars>
          <dgm:chMax val="0"/>
          <dgm:chPref val="0"/>
          <dgm:bulletEnabled val="1"/>
        </dgm:presLayoutVars>
      </dgm:prSet>
      <dgm:spPr/>
    </dgm:pt>
    <dgm:pt modelId="{57B748E0-BE1E-4BE6-A26D-8A6183015881}" type="pres">
      <dgm:prSet presAssocID="{9DA11A97-DDB3-482F-B122-2BC2D86F6FEA}" presName="sibTrans" presStyleCnt="0"/>
      <dgm:spPr/>
    </dgm:pt>
    <dgm:pt modelId="{D73A0E37-ABFD-4923-A1AF-F0E2CE040F3F}" type="pres">
      <dgm:prSet presAssocID="{1C78E8AE-EDB1-4B1E-BCA3-B656FCDF9AAF}" presName="composite" presStyleCnt="0"/>
      <dgm:spPr/>
    </dgm:pt>
    <dgm:pt modelId="{5EBB57D3-D7E6-47EC-BCF9-4DCCD47C09E5}" type="pres">
      <dgm:prSet presAssocID="{1C78E8AE-EDB1-4B1E-BCA3-B656FCDF9AAF}" presName="bentUpArrow1" presStyleLbl="alignImgPlace1" presStyleIdx="1" presStyleCnt="4"/>
      <dgm:spPr/>
    </dgm:pt>
    <dgm:pt modelId="{954F5023-3E0C-48AD-ABEA-E68BCA39888E}" type="pres">
      <dgm:prSet presAssocID="{1C78E8AE-EDB1-4B1E-BCA3-B656FCDF9AA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A6F33876-CAF3-487B-B742-CF2021B0A44E}" type="pres">
      <dgm:prSet presAssocID="{1C78E8AE-EDB1-4B1E-BCA3-B656FCDF9AAF}" presName="ChildText" presStyleLbl="revTx" presStyleIdx="1" presStyleCnt="5" custScaleX="391866" custLinFactX="50178" custLinFactNeighborX="100000" custLinFactNeighborY="-1369">
        <dgm:presLayoutVars>
          <dgm:chMax val="0"/>
          <dgm:chPref val="0"/>
          <dgm:bulletEnabled val="1"/>
        </dgm:presLayoutVars>
      </dgm:prSet>
      <dgm:spPr/>
    </dgm:pt>
    <dgm:pt modelId="{487B3173-70C4-4DAE-8EA4-21FF5E1D13BF}" type="pres">
      <dgm:prSet presAssocID="{6F297C4E-5ABB-4C35-A4B9-D0AB1BDCE36E}" presName="sibTrans" presStyleCnt="0"/>
      <dgm:spPr/>
    </dgm:pt>
    <dgm:pt modelId="{A71CC84C-AF57-416F-B984-3FB1EAE3043A}" type="pres">
      <dgm:prSet presAssocID="{34D89794-CA2F-44DD-A5BE-2F29B1E28CBE}" presName="composite" presStyleCnt="0"/>
      <dgm:spPr/>
    </dgm:pt>
    <dgm:pt modelId="{300B31D1-D6CF-46DE-8264-57312FD4B514}" type="pres">
      <dgm:prSet presAssocID="{34D89794-CA2F-44DD-A5BE-2F29B1E28CBE}" presName="bentUpArrow1" presStyleLbl="alignImgPlace1" presStyleIdx="2" presStyleCnt="4"/>
      <dgm:spPr/>
    </dgm:pt>
    <dgm:pt modelId="{9CFFF2B1-A332-48B0-BC2C-EA778690941D}" type="pres">
      <dgm:prSet presAssocID="{34D89794-CA2F-44DD-A5BE-2F29B1E28CBE}" presName="ParentText" presStyleLbl="node1" presStyleIdx="2" presStyleCnt="5" custLinFactNeighborX="775" custLinFactNeighborY="0">
        <dgm:presLayoutVars>
          <dgm:chMax val="1"/>
          <dgm:chPref val="1"/>
          <dgm:bulletEnabled val="1"/>
        </dgm:presLayoutVars>
      </dgm:prSet>
      <dgm:spPr/>
    </dgm:pt>
    <dgm:pt modelId="{45CD92CB-93D9-4961-B300-B7D959957D56}" type="pres">
      <dgm:prSet presAssocID="{34D89794-CA2F-44DD-A5BE-2F29B1E28CBE}" presName="ChildText" presStyleLbl="revTx" presStyleIdx="2" presStyleCnt="5" custScaleX="294040" custScaleY="117882" custLinFactX="3314" custLinFactNeighborX="100000" custLinFactNeighborY="63">
        <dgm:presLayoutVars>
          <dgm:chMax val="0"/>
          <dgm:chPref val="0"/>
          <dgm:bulletEnabled val="1"/>
        </dgm:presLayoutVars>
      </dgm:prSet>
      <dgm:spPr/>
    </dgm:pt>
    <dgm:pt modelId="{BA3E5ACA-8A63-4DED-9AA5-CD263B677C2E}" type="pres">
      <dgm:prSet presAssocID="{9B81F8B4-1486-4EAC-BE35-E2447AE2EFA1}" presName="sibTrans" presStyleCnt="0"/>
      <dgm:spPr/>
    </dgm:pt>
    <dgm:pt modelId="{54BBC436-01F2-4651-A169-142973A38A09}" type="pres">
      <dgm:prSet presAssocID="{44B49A7E-7F3B-4F48-970E-DFF063D9D437}" presName="composite" presStyleCnt="0"/>
      <dgm:spPr/>
    </dgm:pt>
    <dgm:pt modelId="{020021EB-212D-426B-B5CA-1F93680DEF65}" type="pres">
      <dgm:prSet presAssocID="{44B49A7E-7F3B-4F48-970E-DFF063D9D437}" presName="bentUpArrow1" presStyleLbl="alignImgPlace1" presStyleIdx="3" presStyleCnt="4"/>
      <dgm:spPr/>
    </dgm:pt>
    <dgm:pt modelId="{A268EC6F-2A42-4AC4-97CE-3515E1B794B1}" type="pres">
      <dgm:prSet presAssocID="{44B49A7E-7F3B-4F48-970E-DFF063D9D437}" presName="ParentText" presStyleLbl="node1" presStyleIdx="3" presStyleCnt="5" custLinFactNeighborX="-57158">
        <dgm:presLayoutVars>
          <dgm:chMax val="1"/>
          <dgm:chPref val="1"/>
          <dgm:bulletEnabled val="1"/>
        </dgm:presLayoutVars>
      </dgm:prSet>
      <dgm:spPr/>
    </dgm:pt>
    <dgm:pt modelId="{4B2AEE50-8C82-4904-AEDD-FB4921414CA8}" type="pres">
      <dgm:prSet presAssocID="{44B49A7E-7F3B-4F48-970E-DFF063D9D437}" presName="ChildText" presStyleLbl="revTx" presStyleIdx="3" presStyleCnt="5" custScaleX="374100" custLinFactX="50916" custLinFactNeighborX="100000" custLinFactNeighborY="-1906">
        <dgm:presLayoutVars>
          <dgm:chMax val="0"/>
          <dgm:chPref val="0"/>
          <dgm:bulletEnabled val="1"/>
        </dgm:presLayoutVars>
      </dgm:prSet>
      <dgm:spPr/>
    </dgm:pt>
    <dgm:pt modelId="{DB83B3EA-DBD6-4E5F-A0E3-5D59E4C178A9}" type="pres">
      <dgm:prSet presAssocID="{9FC1867A-0488-4948-B054-A4281D79761B}" presName="sibTrans" presStyleCnt="0"/>
      <dgm:spPr/>
    </dgm:pt>
    <dgm:pt modelId="{534A60B3-7586-47B2-A3D2-61C6FC8ECC0E}" type="pres">
      <dgm:prSet presAssocID="{89578045-B9A0-4B7F-A772-DE14DB3066B8}" presName="composite" presStyleCnt="0"/>
      <dgm:spPr/>
    </dgm:pt>
    <dgm:pt modelId="{36842BBA-B8D9-4335-BA17-3C5CE70E89D4}" type="pres">
      <dgm:prSet presAssocID="{89578045-B9A0-4B7F-A772-DE14DB3066B8}" presName="ParentText" presStyleLbl="node1" presStyleIdx="4" presStyleCnt="5" custLinFactNeighborX="-51903" custLinFactNeighborY="3440">
        <dgm:presLayoutVars>
          <dgm:chMax val="1"/>
          <dgm:chPref val="1"/>
          <dgm:bulletEnabled val="1"/>
        </dgm:presLayoutVars>
      </dgm:prSet>
      <dgm:spPr/>
    </dgm:pt>
    <dgm:pt modelId="{ABCF9D94-D1A8-4B2B-9A91-998631E7094C}" type="pres">
      <dgm:prSet presAssocID="{89578045-B9A0-4B7F-A772-DE14DB3066B8}" presName="FinalChildText" presStyleLbl="revTx" presStyleIdx="4" presStyleCnt="5" custScaleX="231625" custLinFactNeighborX="904" custLinFactNeighborY="3484">
        <dgm:presLayoutVars>
          <dgm:chMax val="0"/>
          <dgm:chPref val="0"/>
          <dgm:bulletEnabled val="1"/>
        </dgm:presLayoutVars>
      </dgm:prSet>
      <dgm:spPr/>
    </dgm:pt>
  </dgm:ptLst>
  <dgm:cxnLst>
    <dgm:cxn modelId="{1801DE0C-CFE0-423A-870B-F8D1B0AF6BCD}" type="presOf" srcId="{2E687947-7042-4A18-8D49-2BAA8C27CC1A}" destId="{9EEC3CF6-5EFE-40CD-8B3F-6E94093CA0BF}" srcOrd="0" destOrd="0" presId="urn:microsoft.com/office/officeart/2005/8/layout/StepDownProcess"/>
    <dgm:cxn modelId="{2D7D3D17-1F35-4EA3-9AD7-662D6B0E348C}" type="presOf" srcId="{89578045-B9A0-4B7F-A772-DE14DB3066B8}" destId="{36842BBA-B8D9-4335-BA17-3C5CE70E89D4}" srcOrd="0" destOrd="0" presId="urn:microsoft.com/office/officeart/2005/8/layout/StepDownProcess"/>
    <dgm:cxn modelId="{833FAF1C-0838-4C77-9EEB-A4F4254FB2C2}" srcId="{1C78E8AE-EDB1-4B1E-BCA3-B656FCDF9AAF}" destId="{E20EC812-F01D-4D2C-972F-FF9558DAD5DB}" srcOrd="0" destOrd="0" parTransId="{6909297D-70E1-4C90-8AF1-2849E1616156}" sibTransId="{1B1BDE9C-189B-43A9-A666-7D5EA7376CFB}"/>
    <dgm:cxn modelId="{31CB0B20-D202-4118-BEA8-E9F357FC9EB2}" type="presOf" srcId="{E09358FA-65E9-4B20-9F7E-E999B558D8D2}" destId="{9361E69D-B079-4016-93FC-555174A99328}" srcOrd="0" destOrd="0" presId="urn:microsoft.com/office/officeart/2005/8/layout/StepDownProcess"/>
    <dgm:cxn modelId="{D2B1B22D-5F4A-4C0F-A174-5FD2564953EF}" srcId="{2E687947-7042-4A18-8D49-2BAA8C27CC1A}" destId="{1C78E8AE-EDB1-4B1E-BCA3-B656FCDF9AAF}" srcOrd="1" destOrd="0" parTransId="{575B80F9-8165-4C30-9B51-5A399EEDBD66}" sibTransId="{6F297C4E-5ABB-4C35-A4B9-D0AB1BDCE36E}"/>
    <dgm:cxn modelId="{62B68333-05F5-4D4F-B4B2-F16A47F19BCD}" type="presOf" srcId="{E20EC812-F01D-4D2C-972F-FF9558DAD5DB}" destId="{A6F33876-CAF3-487B-B742-CF2021B0A44E}" srcOrd="0" destOrd="0" presId="urn:microsoft.com/office/officeart/2005/8/layout/StepDownProcess"/>
    <dgm:cxn modelId="{5E81AF41-2260-4E31-A11E-6F1097417A19}" srcId="{89578045-B9A0-4B7F-A772-DE14DB3066B8}" destId="{ED801F06-9DF9-4504-B744-2461F9DC8A60}" srcOrd="0" destOrd="0" parTransId="{F7C70F8D-D0A4-4C72-9D5A-5F5B62ADE740}" sibTransId="{07A1C483-99E9-4364-BF75-5B8E55D11054}"/>
    <dgm:cxn modelId="{3F17E648-BC7D-4453-9CBA-4A9B836602A1}" srcId="{44B49A7E-7F3B-4F48-970E-DFF063D9D437}" destId="{9B0D2610-692D-42DA-B0C8-49946E584F14}" srcOrd="0" destOrd="0" parTransId="{BAD0D28E-BCA3-42C0-B15C-26859ADCBBE5}" sibTransId="{69FCDEFE-EACA-48F0-BBD6-5591FB4533D6}"/>
    <dgm:cxn modelId="{F3DA1C57-7C0D-4188-9F7E-3B8954928D52}" type="presOf" srcId="{1C78E8AE-EDB1-4B1E-BCA3-B656FCDF9AAF}" destId="{954F5023-3E0C-48AD-ABEA-E68BCA39888E}" srcOrd="0" destOrd="0" presId="urn:microsoft.com/office/officeart/2005/8/layout/StepDownProcess"/>
    <dgm:cxn modelId="{10F4897C-2DB5-42A7-9B95-D90E2F314735}" type="presOf" srcId="{61E89D9C-B4C2-4167-B6F1-D28FE1C4B0B2}" destId="{88BB3709-8007-41F0-BFD8-68560ED2A5B3}" srcOrd="0" destOrd="0" presId="urn:microsoft.com/office/officeart/2005/8/layout/StepDownProcess"/>
    <dgm:cxn modelId="{5804CC7D-C556-4BCA-A8FC-F2A98A0292B5}" type="presOf" srcId="{44B49A7E-7F3B-4F48-970E-DFF063D9D437}" destId="{A268EC6F-2A42-4AC4-97CE-3515E1B794B1}" srcOrd="0" destOrd="0" presId="urn:microsoft.com/office/officeart/2005/8/layout/StepDownProcess"/>
    <dgm:cxn modelId="{12785193-BF19-4F83-9383-38511D6D737D}" srcId="{2E687947-7042-4A18-8D49-2BAA8C27CC1A}" destId="{89578045-B9A0-4B7F-A772-DE14DB3066B8}" srcOrd="4" destOrd="0" parTransId="{ED12FA72-1A2A-4733-A0B3-C4CC9A70098E}" sibTransId="{52A2F650-B703-4424-BCFB-C697426EAB15}"/>
    <dgm:cxn modelId="{2A8E2E97-9DDB-42FD-AE53-FC56A0C51C58}" type="presOf" srcId="{34D89794-CA2F-44DD-A5BE-2F29B1E28CBE}" destId="{9CFFF2B1-A332-48B0-BC2C-EA778690941D}" srcOrd="0" destOrd="0" presId="urn:microsoft.com/office/officeart/2005/8/layout/StepDownProcess"/>
    <dgm:cxn modelId="{F717F997-9830-4F02-8419-3835CD1DA7A4}" srcId="{2E687947-7042-4A18-8D49-2BAA8C27CC1A}" destId="{44B49A7E-7F3B-4F48-970E-DFF063D9D437}" srcOrd="3" destOrd="0" parTransId="{9FDE154C-EB2B-4544-92FD-E505A9E4A579}" sibTransId="{9FC1867A-0488-4948-B054-A4281D79761B}"/>
    <dgm:cxn modelId="{31D208A0-A9CB-431A-B0BB-E2E844B83DEB}" srcId="{2E687947-7042-4A18-8D49-2BAA8C27CC1A}" destId="{E09358FA-65E9-4B20-9F7E-E999B558D8D2}" srcOrd="0" destOrd="0" parTransId="{6CE3800E-6B45-45AB-A58E-C49E3D9961E3}" sibTransId="{9DA11A97-DDB3-482F-B122-2BC2D86F6FEA}"/>
    <dgm:cxn modelId="{4214B3AD-7080-47EE-9C2E-C8205CF9C0D4}" type="presOf" srcId="{E3B1EFF5-5B89-4A15-BF01-E6A9FC0A4110}" destId="{45CD92CB-93D9-4961-B300-B7D959957D56}" srcOrd="0" destOrd="0" presId="urn:microsoft.com/office/officeart/2005/8/layout/StepDownProcess"/>
    <dgm:cxn modelId="{7C4EF2C6-305E-44A1-9306-0BED397AE50B}" srcId="{2E687947-7042-4A18-8D49-2BAA8C27CC1A}" destId="{34D89794-CA2F-44DD-A5BE-2F29B1E28CBE}" srcOrd="2" destOrd="0" parTransId="{66477B58-B54A-474C-930F-9C4A94746BD0}" sibTransId="{9B81F8B4-1486-4EAC-BE35-E2447AE2EFA1}"/>
    <dgm:cxn modelId="{626EAAD5-C4FE-4258-8AD3-50C70DF66552}" srcId="{34D89794-CA2F-44DD-A5BE-2F29B1E28CBE}" destId="{E3B1EFF5-5B89-4A15-BF01-E6A9FC0A4110}" srcOrd="0" destOrd="0" parTransId="{6C0B3E90-D360-4702-A259-F97774E8048B}" sibTransId="{7B9EC418-CD25-42ED-AF02-41BBDF762734}"/>
    <dgm:cxn modelId="{A573E8D6-D988-437B-83BC-01741985A06F}" type="presOf" srcId="{9B0D2610-692D-42DA-B0C8-49946E584F14}" destId="{4B2AEE50-8C82-4904-AEDD-FB4921414CA8}" srcOrd="0" destOrd="0" presId="urn:microsoft.com/office/officeart/2005/8/layout/StepDownProcess"/>
    <dgm:cxn modelId="{6C5D62E9-AAEA-4991-AC06-0157C9D22544}" type="presOf" srcId="{ED801F06-9DF9-4504-B744-2461F9DC8A60}" destId="{ABCF9D94-D1A8-4B2B-9A91-998631E7094C}" srcOrd="0" destOrd="0" presId="urn:microsoft.com/office/officeart/2005/8/layout/StepDownProcess"/>
    <dgm:cxn modelId="{D771A1F5-AEC9-4E5F-828E-F683BAE48027}" srcId="{E09358FA-65E9-4B20-9F7E-E999B558D8D2}" destId="{61E89D9C-B4C2-4167-B6F1-D28FE1C4B0B2}" srcOrd="0" destOrd="0" parTransId="{6A8A97BF-AC48-4BC9-99C4-EEF77D40A2A8}" sibTransId="{B85DF2B7-A37B-4A4E-BBA1-D9FE21E48CC9}"/>
    <dgm:cxn modelId="{244C9752-2AE6-4E6C-8339-C606DE44190B}" type="presParOf" srcId="{9EEC3CF6-5EFE-40CD-8B3F-6E94093CA0BF}" destId="{577F6569-FAE0-43E1-A2AB-5B8E569DADC9}" srcOrd="0" destOrd="0" presId="urn:microsoft.com/office/officeart/2005/8/layout/StepDownProcess"/>
    <dgm:cxn modelId="{08A381D3-B8CC-47F5-ACFB-976B108A226A}" type="presParOf" srcId="{577F6569-FAE0-43E1-A2AB-5B8E569DADC9}" destId="{88C9ED76-73C7-48B8-9ABB-F4083189D296}" srcOrd="0" destOrd="0" presId="urn:microsoft.com/office/officeart/2005/8/layout/StepDownProcess"/>
    <dgm:cxn modelId="{EE7AFF21-D8C4-4150-B1C9-DA9A7D126830}" type="presParOf" srcId="{577F6569-FAE0-43E1-A2AB-5B8E569DADC9}" destId="{9361E69D-B079-4016-93FC-555174A99328}" srcOrd="1" destOrd="0" presId="urn:microsoft.com/office/officeart/2005/8/layout/StepDownProcess"/>
    <dgm:cxn modelId="{F557ABF3-DFCF-4EDB-9B07-135A6646FFC7}" type="presParOf" srcId="{577F6569-FAE0-43E1-A2AB-5B8E569DADC9}" destId="{88BB3709-8007-41F0-BFD8-68560ED2A5B3}" srcOrd="2" destOrd="0" presId="urn:microsoft.com/office/officeart/2005/8/layout/StepDownProcess"/>
    <dgm:cxn modelId="{8676CE5D-2F78-4597-911A-A3D5B6E6E6CF}" type="presParOf" srcId="{9EEC3CF6-5EFE-40CD-8B3F-6E94093CA0BF}" destId="{57B748E0-BE1E-4BE6-A26D-8A6183015881}" srcOrd="1" destOrd="0" presId="urn:microsoft.com/office/officeart/2005/8/layout/StepDownProcess"/>
    <dgm:cxn modelId="{044CC83A-F2D1-4A70-B185-B7217F86750D}" type="presParOf" srcId="{9EEC3CF6-5EFE-40CD-8B3F-6E94093CA0BF}" destId="{D73A0E37-ABFD-4923-A1AF-F0E2CE040F3F}" srcOrd="2" destOrd="0" presId="urn:microsoft.com/office/officeart/2005/8/layout/StepDownProcess"/>
    <dgm:cxn modelId="{B387ED26-147A-435A-B8AE-92A05A3BB027}" type="presParOf" srcId="{D73A0E37-ABFD-4923-A1AF-F0E2CE040F3F}" destId="{5EBB57D3-D7E6-47EC-BCF9-4DCCD47C09E5}" srcOrd="0" destOrd="0" presId="urn:microsoft.com/office/officeart/2005/8/layout/StepDownProcess"/>
    <dgm:cxn modelId="{59B48901-C300-41E9-974E-0B516D65BB3A}" type="presParOf" srcId="{D73A0E37-ABFD-4923-A1AF-F0E2CE040F3F}" destId="{954F5023-3E0C-48AD-ABEA-E68BCA39888E}" srcOrd="1" destOrd="0" presId="urn:microsoft.com/office/officeart/2005/8/layout/StepDownProcess"/>
    <dgm:cxn modelId="{C99F5F8F-780F-4BCA-BB75-5F484C1DBA60}" type="presParOf" srcId="{D73A0E37-ABFD-4923-A1AF-F0E2CE040F3F}" destId="{A6F33876-CAF3-487B-B742-CF2021B0A44E}" srcOrd="2" destOrd="0" presId="urn:microsoft.com/office/officeart/2005/8/layout/StepDownProcess"/>
    <dgm:cxn modelId="{847103AF-C43D-4D9C-92A2-4C4B296B2331}" type="presParOf" srcId="{9EEC3CF6-5EFE-40CD-8B3F-6E94093CA0BF}" destId="{487B3173-70C4-4DAE-8EA4-21FF5E1D13BF}" srcOrd="3" destOrd="0" presId="urn:microsoft.com/office/officeart/2005/8/layout/StepDownProcess"/>
    <dgm:cxn modelId="{92A9BB75-76F1-4BB8-87B5-282839FA3D5D}" type="presParOf" srcId="{9EEC3CF6-5EFE-40CD-8B3F-6E94093CA0BF}" destId="{A71CC84C-AF57-416F-B984-3FB1EAE3043A}" srcOrd="4" destOrd="0" presId="urn:microsoft.com/office/officeart/2005/8/layout/StepDownProcess"/>
    <dgm:cxn modelId="{5DA6891F-B88B-487F-9C24-0614A814DBA5}" type="presParOf" srcId="{A71CC84C-AF57-416F-B984-3FB1EAE3043A}" destId="{300B31D1-D6CF-46DE-8264-57312FD4B514}" srcOrd="0" destOrd="0" presId="urn:microsoft.com/office/officeart/2005/8/layout/StepDownProcess"/>
    <dgm:cxn modelId="{CF1760F7-3CB1-42BB-AB7F-238FA128F253}" type="presParOf" srcId="{A71CC84C-AF57-416F-B984-3FB1EAE3043A}" destId="{9CFFF2B1-A332-48B0-BC2C-EA778690941D}" srcOrd="1" destOrd="0" presId="urn:microsoft.com/office/officeart/2005/8/layout/StepDownProcess"/>
    <dgm:cxn modelId="{373B8792-7DA0-4B54-9AA7-65046FE833CE}" type="presParOf" srcId="{A71CC84C-AF57-416F-B984-3FB1EAE3043A}" destId="{45CD92CB-93D9-4961-B300-B7D959957D56}" srcOrd="2" destOrd="0" presId="urn:microsoft.com/office/officeart/2005/8/layout/StepDownProcess"/>
    <dgm:cxn modelId="{304FFDCE-C8CB-4AE1-BF3E-7F2AF321D70A}" type="presParOf" srcId="{9EEC3CF6-5EFE-40CD-8B3F-6E94093CA0BF}" destId="{BA3E5ACA-8A63-4DED-9AA5-CD263B677C2E}" srcOrd="5" destOrd="0" presId="urn:microsoft.com/office/officeart/2005/8/layout/StepDownProcess"/>
    <dgm:cxn modelId="{0A64AFA1-5A4D-468F-BAA8-9AA9BCD980A5}" type="presParOf" srcId="{9EEC3CF6-5EFE-40CD-8B3F-6E94093CA0BF}" destId="{54BBC436-01F2-4651-A169-142973A38A09}" srcOrd="6" destOrd="0" presId="urn:microsoft.com/office/officeart/2005/8/layout/StepDownProcess"/>
    <dgm:cxn modelId="{412FA8C7-C7CC-4211-B31F-8B230E7553A0}" type="presParOf" srcId="{54BBC436-01F2-4651-A169-142973A38A09}" destId="{020021EB-212D-426B-B5CA-1F93680DEF65}" srcOrd="0" destOrd="0" presId="urn:microsoft.com/office/officeart/2005/8/layout/StepDownProcess"/>
    <dgm:cxn modelId="{FB1F173E-5661-4F19-A63B-68C7ADDC092D}" type="presParOf" srcId="{54BBC436-01F2-4651-A169-142973A38A09}" destId="{A268EC6F-2A42-4AC4-97CE-3515E1B794B1}" srcOrd="1" destOrd="0" presId="urn:microsoft.com/office/officeart/2005/8/layout/StepDownProcess"/>
    <dgm:cxn modelId="{27804F06-BE0E-4037-BFB5-8FFA9CD40186}" type="presParOf" srcId="{54BBC436-01F2-4651-A169-142973A38A09}" destId="{4B2AEE50-8C82-4904-AEDD-FB4921414CA8}" srcOrd="2" destOrd="0" presId="urn:microsoft.com/office/officeart/2005/8/layout/StepDownProcess"/>
    <dgm:cxn modelId="{D89E1A54-B978-43B3-8295-65CED316A101}" type="presParOf" srcId="{9EEC3CF6-5EFE-40CD-8B3F-6E94093CA0BF}" destId="{DB83B3EA-DBD6-4E5F-A0E3-5D59E4C178A9}" srcOrd="7" destOrd="0" presId="urn:microsoft.com/office/officeart/2005/8/layout/StepDownProcess"/>
    <dgm:cxn modelId="{63D08465-65BB-4969-9523-6034F19DDEC5}" type="presParOf" srcId="{9EEC3CF6-5EFE-40CD-8B3F-6E94093CA0BF}" destId="{534A60B3-7586-47B2-A3D2-61C6FC8ECC0E}" srcOrd="8" destOrd="0" presId="urn:microsoft.com/office/officeart/2005/8/layout/StepDownProcess"/>
    <dgm:cxn modelId="{B3E4986C-C646-4D30-97DB-C965B6863AB3}" type="presParOf" srcId="{534A60B3-7586-47B2-A3D2-61C6FC8ECC0E}" destId="{36842BBA-B8D9-4335-BA17-3C5CE70E89D4}" srcOrd="0" destOrd="0" presId="urn:microsoft.com/office/officeart/2005/8/layout/StepDownProcess"/>
    <dgm:cxn modelId="{7851CBC5-6ECF-4428-BBE8-453F3A958F83}" type="presParOf" srcId="{534A60B3-7586-47B2-A3D2-61C6FC8ECC0E}" destId="{ABCF9D94-D1A8-4B2B-9A91-998631E7094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20070-3B18-4653-8600-28C74B06A11B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038F5617-D591-4256-A0EF-4A3717C0B0C1}">
      <dgm:prSet phldrT="[文本]"/>
      <dgm:spPr/>
      <dgm:t>
        <a:bodyPr/>
        <a:lstStyle/>
        <a:p>
          <a:r>
            <a: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数据加载</a:t>
          </a:r>
          <a:endParaRPr lang="zh-CN" altLang="en-US" dirty="0"/>
        </a:p>
      </dgm:t>
    </dgm:pt>
    <dgm:pt modelId="{AE757408-F00A-4CF3-84F2-ACAB62161247}" type="parTrans" cxnId="{BF55F838-949A-4E02-BDD4-8BB794A2A495}">
      <dgm:prSet/>
      <dgm:spPr/>
      <dgm:t>
        <a:bodyPr/>
        <a:lstStyle/>
        <a:p>
          <a:endParaRPr lang="zh-CN" altLang="en-US"/>
        </a:p>
      </dgm:t>
    </dgm:pt>
    <dgm:pt modelId="{95F1D265-71FD-465A-9C19-9E925E0EF81A}" type="sibTrans" cxnId="{BF55F838-949A-4E02-BDD4-8BB794A2A495}">
      <dgm:prSet/>
      <dgm:spPr/>
      <dgm:t>
        <a:bodyPr/>
        <a:lstStyle/>
        <a:p>
          <a:endParaRPr lang="zh-CN" altLang="en-US"/>
        </a:p>
      </dgm:t>
    </dgm:pt>
    <dgm:pt modelId="{C019572E-F009-4DA1-9DC8-BBE83CF95C48}">
      <dgm:prSet phldrT="[文本]"/>
      <dgm:spPr/>
      <dgm:t>
        <a:bodyPr/>
        <a:lstStyle/>
        <a:p>
          <a:r>
            <a: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模型训练</a:t>
          </a:r>
          <a:endParaRPr lang="zh-CN" altLang="en-US" dirty="0"/>
        </a:p>
      </dgm:t>
    </dgm:pt>
    <dgm:pt modelId="{C811011F-A1BC-4F29-89F1-C74594E77C1D}" type="parTrans" cxnId="{D7A32AE2-B36E-4D5B-A0CF-D35F7A0DA7AC}">
      <dgm:prSet/>
      <dgm:spPr/>
      <dgm:t>
        <a:bodyPr/>
        <a:lstStyle/>
        <a:p>
          <a:endParaRPr lang="zh-CN" altLang="en-US"/>
        </a:p>
      </dgm:t>
    </dgm:pt>
    <dgm:pt modelId="{29A21D9F-BBBD-4F66-A8CF-374C888BF060}" type="sibTrans" cxnId="{D7A32AE2-B36E-4D5B-A0CF-D35F7A0DA7AC}">
      <dgm:prSet/>
      <dgm:spPr/>
      <dgm:t>
        <a:bodyPr/>
        <a:lstStyle/>
        <a:p>
          <a:endParaRPr lang="zh-CN" altLang="en-US"/>
        </a:p>
      </dgm:t>
    </dgm:pt>
    <dgm:pt modelId="{E2116A78-0679-4FFD-95EE-ED0AFD9FB182}">
      <dgm:prSet phldrT="[文本]"/>
      <dgm:spPr/>
      <dgm:t>
        <a:bodyPr/>
        <a:lstStyle/>
        <a:p>
          <a:r>
            <a: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模型评估</a:t>
          </a:r>
          <a:endParaRPr lang="zh-CN" altLang="en-US" dirty="0"/>
        </a:p>
      </dgm:t>
    </dgm:pt>
    <dgm:pt modelId="{693DFBA8-56DB-41E0-B256-95D1195CCC24}" type="parTrans" cxnId="{4BE5452C-8C4C-4840-9150-DF817C99FA24}">
      <dgm:prSet/>
      <dgm:spPr/>
      <dgm:t>
        <a:bodyPr/>
        <a:lstStyle/>
        <a:p>
          <a:endParaRPr lang="zh-CN" altLang="en-US"/>
        </a:p>
      </dgm:t>
    </dgm:pt>
    <dgm:pt modelId="{66FA86DD-39E1-43AD-B9E5-3B111A6B59E5}" type="sibTrans" cxnId="{4BE5452C-8C4C-4840-9150-DF817C99FA24}">
      <dgm:prSet/>
      <dgm:spPr/>
      <dgm:t>
        <a:bodyPr/>
        <a:lstStyle/>
        <a:p>
          <a:endParaRPr lang="zh-CN" altLang="en-US"/>
        </a:p>
      </dgm:t>
    </dgm:pt>
    <dgm:pt modelId="{9CD82A85-9194-49C5-9881-97FEA61CE391}">
      <dgm:prSet phldrT="[文本]"/>
      <dgm:spPr/>
      <dgm:t>
        <a:bodyPr/>
        <a:lstStyle/>
        <a:p>
          <a:r>
            <a: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结果展示</a:t>
          </a:r>
          <a:endParaRPr lang="zh-CN" altLang="en-US" dirty="0"/>
        </a:p>
      </dgm:t>
    </dgm:pt>
    <dgm:pt modelId="{FA8DA482-7516-41C4-8029-93A57B2BA512}" type="parTrans" cxnId="{256D87FE-1B29-4A7E-8102-2856121338EB}">
      <dgm:prSet/>
      <dgm:spPr/>
      <dgm:t>
        <a:bodyPr/>
        <a:lstStyle/>
        <a:p>
          <a:endParaRPr lang="zh-CN" altLang="en-US"/>
        </a:p>
      </dgm:t>
    </dgm:pt>
    <dgm:pt modelId="{886C598E-C565-459E-BCA2-36B21227F59D}" type="sibTrans" cxnId="{256D87FE-1B29-4A7E-8102-2856121338EB}">
      <dgm:prSet/>
      <dgm:spPr/>
      <dgm:t>
        <a:bodyPr/>
        <a:lstStyle/>
        <a:p>
          <a:endParaRPr lang="zh-CN" altLang="en-US"/>
        </a:p>
      </dgm:t>
    </dgm:pt>
    <dgm:pt modelId="{1AB4F1A3-4E38-490C-8E36-1B1D618DDA18}" type="pres">
      <dgm:prSet presAssocID="{A6920070-3B18-4653-8600-28C74B06A11B}" presName="Name0" presStyleCnt="0">
        <dgm:presLayoutVars>
          <dgm:dir/>
          <dgm:animLvl val="lvl"/>
          <dgm:resizeHandles val="exact"/>
        </dgm:presLayoutVars>
      </dgm:prSet>
      <dgm:spPr/>
    </dgm:pt>
    <dgm:pt modelId="{CF2932CE-91C1-4ACE-AB9F-56403A7AA998}" type="pres">
      <dgm:prSet presAssocID="{038F5617-D591-4256-A0EF-4A3717C0B0C1}" presName="Name8" presStyleCnt="0"/>
      <dgm:spPr/>
    </dgm:pt>
    <dgm:pt modelId="{18157A8E-FCC5-4315-986C-DC79BDB03B7E}" type="pres">
      <dgm:prSet presAssocID="{038F5617-D591-4256-A0EF-4A3717C0B0C1}" presName="level" presStyleLbl="node1" presStyleIdx="0" presStyleCnt="4">
        <dgm:presLayoutVars>
          <dgm:chMax val="1"/>
          <dgm:bulletEnabled val="1"/>
        </dgm:presLayoutVars>
      </dgm:prSet>
      <dgm:spPr/>
    </dgm:pt>
    <dgm:pt modelId="{3FCB6D3A-B136-4609-91AC-38D07AACCC95}" type="pres">
      <dgm:prSet presAssocID="{038F5617-D591-4256-A0EF-4A3717C0B0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5F914BF-C1D6-48C5-9B5A-3C3C224C4DB5}" type="pres">
      <dgm:prSet presAssocID="{C019572E-F009-4DA1-9DC8-BBE83CF95C48}" presName="Name8" presStyleCnt="0"/>
      <dgm:spPr/>
    </dgm:pt>
    <dgm:pt modelId="{10AC2FA6-AF4D-4FA7-9764-AA93625FDA6C}" type="pres">
      <dgm:prSet presAssocID="{C019572E-F009-4DA1-9DC8-BBE83CF95C48}" presName="level" presStyleLbl="node1" presStyleIdx="1" presStyleCnt="4">
        <dgm:presLayoutVars>
          <dgm:chMax val="1"/>
          <dgm:bulletEnabled val="1"/>
        </dgm:presLayoutVars>
      </dgm:prSet>
      <dgm:spPr/>
    </dgm:pt>
    <dgm:pt modelId="{BDC34B6D-D15A-4B48-9EC2-9C11DFA17B8D}" type="pres">
      <dgm:prSet presAssocID="{C019572E-F009-4DA1-9DC8-BBE83CF95C4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DC76AE9-6ED3-4C40-BC1D-CF271E8BD5DB}" type="pres">
      <dgm:prSet presAssocID="{E2116A78-0679-4FFD-95EE-ED0AFD9FB182}" presName="Name8" presStyleCnt="0"/>
      <dgm:spPr/>
    </dgm:pt>
    <dgm:pt modelId="{01229A6D-E8EC-467A-AA3A-BEBA15C8D66A}" type="pres">
      <dgm:prSet presAssocID="{E2116A78-0679-4FFD-95EE-ED0AFD9FB182}" presName="level" presStyleLbl="node1" presStyleIdx="2" presStyleCnt="4">
        <dgm:presLayoutVars>
          <dgm:chMax val="1"/>
          <dgm:bulletEnabled val="1"/>
        </dgm:presLayoutVars>
      </dgm:prSet>
      <dgm:spPr/>
    </dgm:pt>
    <dgm:pt modelId="{4124C4EF-91D4-49A9-880B-EFC447BC4E10}" type="pres">
      <dgm:prSet presAssocID="{E2116A78-0679-4FFD-95EE-ED0AFD9FB18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AE2389A-24E9-411E-AECE-184CC176C4F6}" type="pres">
      <dgm:prSet presAssocID="{9CD82A85-9194-49C5-9881-97FEA61CE391}" presName="Name8" presStyleCnt="0"/>
      <dgm:spPr/>
    </dgm:pt>
    <dgm:pt modelId="{C922E05A-6854-4780-94A9-9A8FEEDEDE2E}" type="pres">
      <dgm:prSet presAssocID="{9CD82A85-9194-49C5-9881-97FEA61CE391}" presName="level" presStyleLbl="node1" presStyleIdx="3" presStyleCnt="4">
        <dgm:presLayoutVars>
          <dgm:chMax val="1"/>
          <dgm:bulletEnabled val="1"/>
        </dgm:presLayoutVars>
      </dgm:prSet>
      <dgm:spPr/>
    </dgm:pt>
    <dgm:pt modelId="{AD5E462D-EAA9-47CD-9BD3-9C53C956C540}" type="pres">
      <dgm:prSet presAssocID="{9CD82A85-9194-49C5-9881-97FEA61CE39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BE5452C-8C4C-4840-9150-DF817C99FA24}" srcId="{A6920070-3B18-4653-8600-28C74B06A11B}" destId="{E2116A78-0679-4FFD-95EE-ED0AFD9FB182}" srcOrd="2" destOrd="0" parTransId="{693DFBA8-56DB-41E0-B256-95D1195CCC24}" sibTransId="{66FA86DD-39E1-43AD-B9E5-3B111A6B59E5}"/>
    <dgm:cxn modelId="{BF55F838-949A-4E02-BDD4-8BB794A2A495}" srcId="{A6920070-3B18-4653-8600-28C74B06A11B}" destId="{038F5617-D591-4256-A0EF-4A3717C0B0C1}" srcOrd="0" destOrd="0" parTransId="{AE757408-F00A-4CF3-84F2-ACAB62161247}" sibTransId="{95F1D265-71FD-465A-9C19-9E925E0EF81A}"/>
    <dgm:cxn modelId="{9A528C44-1AD8-4DDD-B798-CB38C41F77C5}" type="presOf" srcId="{E2116A78-0679-4FFD-95EE-ED0AFD9FB182}" destId="{01229A6D-E8EC-467A-AA3A-BEBA15C8D66A}" srcOrd="0" destOrd="0" presId="urn:microsoft.com/office/officeart/2005/8/layout/pyramid3"/>
    <dgm:cxn modelId="{31A6DE8C-EDEE-4E32-9E73-E10C8B5F0D4A}" type="presOf" srcId="{9CD82A85-9194-49C5-9881-97FEA61CE391}" destId="{AD5E462D-EAA9-47CD-9BD3-9C53C956C540}" srcOrd="1" destOrd="0" presId="urn:microsoft.com/office/officeart/2005/8/layout/pyramid3"/>
    <dgm:cxn modelId="{D540258E-2BF0-44DC-A34A-CFBDE7516400}" type="presOf" srcId="{038F5617-D591-4256-A0EF-4A3717C0B0C1}" destId="{18157A8E-FCC5-4315-986C-DC79BDB03B7E}" srcOrd="0" destOrd="0" presId="urn:microsoft.com/office/officeart/2005/8/layout/pyramid3"/>
    <dgm:cxn modelId="{C638B4B0-87C2-43AC-ABF4-D6D8AC938C49}" type="presOf" srcId="{E2116A78-0679-4FFD-95EE-ED0AFD9FB182}" destId="{4124C4EF-91D4-49A9-880B-EFC447BC4E10}" srcOrd="1" destOrd="0" presId="urn:microsoft.com/office/officeart/2005/8/layout/pyramid3"/>
    <dgm:cxn modelId="{60F8FCB1-E7A5-430B-8753-D55CA8645471}" type="presOf" srcId="{9CD82A85-9194-49C5-9881-97FEA61CE391}" destId="{C922E05A-6854-4780-94A9-9A8FEEDEDE2E}" srcOrd="0" destOrd="0" presId="urn:microsoft.com/office/officeart/2005/8/layout/pyramid3"/>
    <dgm:cxn modelId="{BB9570B4-7C84-41FE-9778-EFA5FBEA9630}" type="presOf" srcId="{A6920070-3B18-4653-8600-28C74B06A11B}" destId="{1AB4F1A3-4E38-490C-8E36-1B1D618DDA18}" srcOrd="0" destOrd="0" presId="urn:microsoft.com/office/officeart/2005/8/layout/pyramid3"/>
    <dgm:cxn modelId="{B0446BB8-26AA-44A3-8221-2E2B2658E632}" type="presOf" srcId="{C019572E-F009-4DA1-9DC8-BBE83CF95C48}" destId="{BDC34B6D-D15A-4B48-9EC2-9C11DFA17B8D}" srcOrd="1" destOrd="0" presId="urn:microsoft.com/office/officeart/2005/8/layout/pyramid3"/>
    <dgm:cxn modelId="{7F79F6DA-7B5C-4363-BCAB-80A57B4F5D30}" type="presOf" srcId="{C019572E-F009-4DA1-9DC8-BBE83CF95C48}" destId="{10AC2FA6-AF4D-4FA7-9764-AA93625FDA6C}" srcOrd="0" destOrd="0" presId="urn:microsoft.com/office/officeart/2005/8/layout/pyramid3"/>
    <dgm:cxn modelId="{D7A32AE2-B36E-4D5B-A0CF-D35F7A0DA7AC}" srcId="{A6920070-3B18-4653-8600-28C74B06A11B}" destId="{C019572E-F009-4DA1-9DC8-BBE83CF95C48}" srcOrd="1" destOrd="0" parTransId="{C811011F-A1BC-4F29-89F1-C74594E77C1D}" sibTransId="{29A21D9F-BBBD-4F66-A8CF-374C888BF060}"/>
    <dgm:cxn modelId="{275F34FB-6F6A-4D7C-9C30-2C3B2C9BD273}" type="presOf" srcId="{038F5617-D591-4256-A0EF-4A3717C0B0C1}" destId="{3FCB6D3A-B136-4609-91AC-38D07AACCC95}" srcOrd="1" destOrd="0" presId="urn:microsoft.com/office/officeart/2005/8/layout/pyramid3"/>
    <dgm:cxn modelId="{256D87FE-1B29-4A7E-8102-2856121338EB}" srcId="{A6920070-3B18-4653-8600-28C74B06A11B}" destId="{9CD82A85-9194-49C5-9881-97FEA61CE391}" srcOrd="3" destOrd="0" parTransId="{FA8DA482-7516-41C4-8029-93A57B2BA512}" sibTransId="{886C598E-C565-459E-BCA2-36B21227F59D}"/>
    <dgm:cxn modelId="{E05126CF-B13A-4C64-9800-4F1F9732C895}" type="presParOf" srcId="{1AB4F1A3-4E38-490C-8E36-1B1D618DDA18}" destId="{CF2932CE-91C1-4ACE-AB9F-56403A7AA998}" srcOrd="0" destOrd="0" presId="urn:microsoft.com/office/officeart/2005/8/layout/pyramid3"/>
    <dgm:cxn modelId="{3759CBCA-4F9B-4A87-ADA1-0D0E6C3F6A6C}" type="presParOf" srcId="{CF2932CE-91C1-4ACE-AB9F-56403A7AA998}" destId="{18157A8E-FCC5-4315-986C-DC79BDB03B7E}" srcOrd="0" destOrd="0" presId="urn:microsoft.com/office/officeart/2005/8/layout/pyramid3"/>
    <dgm:cxn modelId="{C4D59107-55A0-4DD2-91C2-5C55B26FB784}" type="presParOf" srcId="{CF2932CE-91C1-4ACE-AB9F-56403A7AA998}" destId="{3FCB6D3A-B136-4609-91AC-38D07AACCC95}" srcOrd="1" destOrd="0" presId="urn:microsoft.com/office/officeart/2005/8/layout/pyramid3"/>
    <dgm:cxn modelId="{F056B248-AA00-4BFC-9C3E-D1C1684E89AB}" type="presParOf" srcId="{1AB4F1A3-4E38-490C-8E36-1B1D618DDA18}" destId="{95F914BF-C1D6-48C5-9B5A-3C3C224C4DB5}" srcOrd="1" destOrd="0" presId="urn:microsoft.com/office/officeart/2005/8/layout/pyramid3"/>
    <dgm:cxn modelId="{4146F5DB-0CEB-4099-A414-612D13C1C80E}" type="presParOf" srcId="{95F914BF-C1D6-48C5-9B5A-3C3C224C4DB5}" destId="{10AC2FA6-AF4D-4FA7-9764-AA93625FDA6C}" srcOrd="0" destOrd="0" presId="urn:microsoft.com/office/officeart/2005/8/layout/pyramid3"/>
    <dgm:cxn modelId="{5DC429AB-8359-4680-96A5-B81F08E267B6}" type="presParOf" srcId="{95F914BF-C1D6-48C5-9B5A-3C3C224C4DB5}" destId="{BDC34B6D-D15A-4B48-9EC2-9C11DFA17B8D}" srcOrd="1" destOrd="0" presId="urn:microsoft.com/office/officeart/2005/8/layout/pyramid3"/>
    <dgm:cxn modelId="{1458E2B9-7552-436B-A700-FF7FB9062DD9}" type="presParOf" srcId="{1AB4F1A3-4E38-490C-8E36-1B1D618DDA18}" destId="{FDC76AE9-6ED3-4C40-BC1D-CF271E8BD5DB}" srcOrd="2" destOrd="0" presId="urn:microsoft.com/office/officeart/2005/8/layout/pyramid3"/>
    <dgm:cxn modelId="{8315B21C-D252-4794-99FB-E2DD2524551E}" type="presParOf" srcId="{FDC76AE9-6ED3-4C40-BC1D-CF271E8BD5DB}" destId="{01229A6D-E8EC-467A-AA3A-BEBA15C8D66A}" srcOrd="0" destOrd="0" presId="urn:microsoft.com/office/officeart/2005/8/layout/pyramid3"/>
    <dgm:cxn modelId="{1F8AF82C-6D42-4DDD-B423-A3C663336DDA}" type="presParOf" srcId="{FDC76AE9-6ED3-4C40-BC1D-CF271E8BD5DB}" destId="{4124C4EF-91D4-49A9-880B-EFC447BC4E10}" srcOrd="1" destOrd="0" presId="urn:microsoft.com/office/officeart/2005/8/layout/pyramid3"/>
    <dgm:cxn modelId="{826770DA-FEA0-4948-8CB3-5CB8866FF8EA}" type="presParOf" srcId="{1AB4F1A3-4E38-490C-8E36-1B1D618DDA18}" destId="{7AE2389A-24E9-411E-AECE-184CC176C4F6}" srcOrd="3" destOrd="0" presId="urn:microsoft.com/office/officeart/2005/8/layout/pyramid3"/>
    <dgm:cxn modelId="{0AE69A5B-403B-46BB-A999-6FADECD86707}" type="presParOf" srcId="{7AE2389A-24E9-411E-AECE-184CC176C4F6}" destId="{C922E05A-6854-4780-94A9-9A8FEEDEDE2E}" srcOrd="0" destOrd="0" presId="urn:microsoft.com/office/officeart/2005/8/layout/pyramid3"/>
    <dgm:cxn modelId="{09E38000-7CAE-4FA7-B1B9-5B50B533D272}" type="presParOf" srcId="{7AE2389A-24E9-411E-AECE-184CC176C4F6}" destId="{AD5E462D-EAA9-47CD-9BD3-9C53C956C54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1055D-EF93-481C-BB67-C3E862492B8B}">
      <dsp:nvSpPr>
        <dsp:cNvPr id="0" name=""/>
        <dsp:cNvSpPr/>
      </dsp:nvSpPr>
      <dsp:spPr>
        <a:xfrm>
          <a:off x="8132" y="1980723"/>
          <a:ext cx="1766774" cy="145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/>
            <a:t>数据准备层</a:t>
          </a:r>
        </a:p>
      </dsp:txBody>
      <dsp:txXfrm>
        <a:off x="41667" y="2014258"/>
        <a:ext cx="1699704" cy="1077887"/>
      </dsp:txXfrm>
    </dsp:sp>
    <dsp:sp modelId="{B28D04F2-F511-4998-B608-8CEF0C41E8FB}">
      <dsp:nvSpPr>
        <dsp:cNvPr id="0" name=""/>
        <dsp:cNvSpPr/>
      </dsp:nvSpPr>
      <dsp:spPr>
        <a:xfrm>
          <a:off x="997869" y="2316497"/>
          <a:ext cx="1965104" cy="1965104"/>
        </a:xfrm>
        <a:prstGeom prst="leftCircularArrow">
          <a:avLst>
            <a:gd name="adj1" fmla="val 3239"/>
            <a:gd name="adj2" fmla="val 399353"/>
            <a:gd name="adj3" fmla="val 2174864"/>
            <a:gd name="adj4" fmla="val 9024489"/>
            <a:gd name="adj5" fmla="val 377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AD122-4252-428F-8B1C-CD112C81A606}">
      <dsp:nvSpPr>
        <dsp:cNvPr id="0" name=""/>
        <dsp:cNvSpPr/>
      </dsp:nvSpPr>
      <dsp:spPr>
        <a:xfrm>
          <a:off x="400748" y="3125681"/>
          <a:ext cx="1570466" cy="624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Mnist</a:t>
          </a:r>
          <a:r>
            <a:rPr lang="zh-CN" altLang="en-US" sz="1700" kern="1200" dirty="0"/>
            <a:t>数据集</a:t>
          </a:r>
        </a:p>
      </dsp:txBody>
      <dsp:txXfrm>
        <a:off x="419040" y="3143973"/>
        <a:ext cx="1533882" cy="587938"/>
      </dsp:txXfrm>
    </dsp:sp>
    <dsp:sp modelId="{0C315536-2E94-4F61-A1A6-4D0B29CD717B}">
      <dsp:nvSpPr>
        <dsp:cNvPr id="0" name=""/>
        <dsp:cNvSpPr/>
      </dsp:nvSpPr>
      <dsp:spPr>
        <a:xfrm>
          <a:off x="2274275" y="1980723"/>
          <a:ext cx="1766774" cy="145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/>
            <a:t>模型构建层</a:t>
          </a:r>
        </a:p>
      </dsp:txBody>
      <dsp:txXfrm>
        <a:off x="2307810" y="2326520"/>
        <a:ext cx="1699704" cy="1077887"/>
      </dsp:txXfrm>
    </dsp:sp>
    <dsp:sp modelId="{C449E215-AEF1-4693-8B50-6DB03AB5A98B}">
      <dsp:nvSpPr>
        <dsp:cNvPr id="0" name=""/>
        <dsp:cNvSpPr/>
      </dsp:nvSpPr>
      <dsp:spPr>
        <a:xfrm>
          <a:off x="3249289" y="1079929"/>
          <a:ext cx="2190858" cy="2190858"/>
        </a:xfrm>
        <a:prstGeom prst="circularArrow">
          <a:avLst>
            <a:gd name="adj1" fmla="val 2905"/>
            <a:gd name="adj2" fmla="val 355397"/>
            <a:gd name="adj3" fmla="val 19469093"/>
            <a:gd name="adj4" fmla="val 12575511"/>
            <a:gd name="adj5" fmla="val 338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55B1D-BDC3-4A1D-871C-082AB3F0B348}">
      <dsp:nvSpPr>
        <dsp:cNvPr id="0" name=""/>
        <dsp:cNvSpPr/>
      </dsp:nvSpPr>
      <dsp:spPr>
        <a:xfrm>
          <a:off x="2666892" y="1668462"/>
          <a:ext cx="1570466" cy="624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CNN</a:t>
          </a:r>
          <a:r>
            <a:rPr lang="zh-CN" altLang="en-US" sz="1700" kern="1200" dirty="0"/>
            <a:t>卷积神经网络</a:t>
          </a:r>
        </a:p>
      </dsp:txBody>
      <dsp:txXfrm>
        <a:off x="2685184" y="1686754"/>
        <a:ext cx="1533882" cy="587938"/>
      </dsp:txXfrm>
    </dsp:sp>
    <dsp:sp modelId="{4D53CF6C-57B4-49E4-842C-0E78EE655695}">
      <dsp:nvSpPr>
        <dsp:cNvPr id="0" name=""/>
        <dsp:cNvSpPr/>
      </dsp:nvSpPr>
      <dsp:spPr>
        <a:xfrm>
          <a:off x="4540418" y="1980723"/>
          <a:ext cx="1766774" cy="145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/>
            <a:t>模型训练层次</a:t>
          </a:r>
        </a:p>
      </dsp:txBody>
      <dsp:txXfrm>
        <a:off x="4573953" y="2014258"/>
        <a:ext cx="1699704" cy="1077887"/>
      </dsp:txXfrm>
    </dsp:sp>
    <dsp:sp modelId="{07B9C82C-9147-4B13-BB2C-A3C6CCB61D0A}">
      <dsp:nvSpPr>
        <dsp:cNvPr id="0" name=""/>
        <dsp:cNvSpPr/>
      </dsp:nvSpPr>
      <dsp:spPr>
        <a:xfrm>
          <a:off x="5530155" y="2316497"/>
          <a:ext cx="1965104" cy="1965104"/>
        </a:xfrm>
        <a:prstGeom prst="leftCircularArrow">
          <a:avLst>
            <a:gd name="adj1" fmla="val 3239"/>
            <a:gd name="adj2" fmla="val 399353"/>
            <a:gd name="adj3" fmla="val 2174864"/>
            <a:gd name="adj4" fmla="val 9024489"/>
            <a:gd name="adj5" fmla="val 377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9D6D3-FD3D-4187-85F6-671E4C606BB0}">
      <dsp:nvSpPr>
        <dsp:cNvPr id="0" name=""/>
        <dsp:cNvSpPr/>
      </dsp:nvSpPr>
      <dsp:spPr>
        <a:xfrm>
          <a:off x="4933035" y="3125681"/>
          <a:ext cx="1570466" cy="624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训练和损失优化</a:t>
          </a:r>
        </a:p>
      </dsp:txBody>
      <dsp:txXfrm>
        <a:off x="4951327" y="3143973"/>
        <a:ext cx="1533882" cy="587938"/>
      </dsp:txXfrm>
    </dsp:sp>
    <dsp:sp modelId="{95459577-86FA-4451-8C91-609DA5552C6B}">
      <dsp:nvSpPr>
        <dsp:cNvPr id="0" name=""/>
        <dsp:cNvSpPr/>
      </dsp:nvSpPr>
      <dsp:spPr>
        <a:xfrm>
          <a:off x="6806561" y="1980723"/>
          <a:ext cx="1766774" cy="145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/>
            <a:t>模型评估层</a:t>
          </a:r>
        </a:p>
      </dsp:txBody>
      <dsp:txXfrm>
        <a:off x="6840096" y="2326520"/>
        <a:ext cx="1699704" cy="1077887"/>
      </dsp:txXfrm>
    </dsp:sp>
    <dsp:sp modelId="{97871340-F23A-417E-8BF4-7F9777707AE1}">
      <dsp:nvSpPr>
        <dsp:cNvPr id="0" name=""/>
        <dsp:cNvSpPr/>
      </dsp:nvSpPr>
      <dsp:spPr>
        <a:xfrm>
          <a:off x="7781576" y="1079929"/>
          <a:ext cx="2190858" cy="2190858"/>
        </a:xfrm>
        <a:prstGeom prst="circularArrow">
          <a:avLst>
            <a:gd name="adj1" fmla="val 2905"/>
            <a:gd name="adj2" fmla="val 355397"/>
            <a:gd name="adj3" fmla="val 19469093"/>
            <a:gd name="adj4" fmla="val 12575511"/>
            <a:gd name="adj5" fmla="val 338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EF404-042F-43F7-8443-84170A632FA2}">
      <dsp:nvSpPr>
        <dsp:cNvPr id="0" name=""/>
        <dsp:cNvSpPr/>
      </dsp:nvSpPr>
      <dsp:spPr>
        <a:xfrm>
          <a:off x="7199178" y="1668462"/>
          <a:ext cx="1570466" cy="624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反馈训练效果</a:t>
          </a:r>
        </a:p>
      </dsp:txBody>
      <dsp:txXfrm>
        <a:off x="7217470" y="1686754"/>
        <a:ext cx="1533882" cy="587938"/>
      </dsp:txXfrm>
    </dsp:sp>
    <dsp:sp modelId="{FB0F717C-861A-48D9-83FF-F1DE6255CA95}">
      <dsp:nvSpPr>
        <dsp:cNvPr id="0" name=""/>
        <dsp:cNvSpPr/>
      </dsp:nvSpPr>
      <dsp:spPr>
        <a:xfrm>
          <a:off x="9072705" y="1980723"/>
          <a:ext cx="1766774" cy="145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/>
            <a:t>可视化与展示</a:t>
          </a:r>
        </a:p>
      </dsp:txBody>
      <dsp:txXfrm>
        <a:off x="9106240" y="2014258"/>
        <a:ext cx="1699704" cy="1077887"/>
      </dsp:txXfrm>
    </dsp:sp>
    <dsp:sp modelId="{27560571-F6F6-4B09-97CD-42F4EBE95409}">
      <dsp:nvSpPr>
        <dsp:cNvPr id="0" name=""/>
        <dsp:cNvSpPr/>
      </dsp:nvSpPr>
      <dsp:spPr>
        <a:xfrm>
          <a:off x="9465321" y="3125681"/>
          <a:ext cx="1570466" cy="624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对图像显示预测结果</a:t>
          </a:r>
        </a:p>
      </dsp:txBody>
      <dsp:txXfrm>
        <a:off x="9483613" y="3143973"/>
        <a:ext cx="1533882" cy="587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9ED76-73C7-48B8-9ABB-F4083189D296}">
      <dsp:nvSpPr>
        <dsp:cNvPr id="0" name=""/>
        <dsp:cNvSpPr/>
      </dsp:nvSpPr>
      <dsp:spPr>
        <a:xfrm rot="5400000">
          <a:off x="268678" y="94999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1E69D-B079-4016-93FC-555174A99328}">
      <dsp:nvSpPr>
        <dsp:cNvPr id="0" name=""/>
        <dsp:cNvSpPr/>
      </dsp:nvSpPr>
      <dsp:spPr>
        <a:xfrm>
          <a:off x="49634" y="33507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数据加载</a:t>
          </a:r>
        </a:p>
      </dsp:txBody>
      <dsp:txXfrm>
        <a:off x="97200" y="81073"/>
        <a:ext cx="1296662" cy="879078"/>
      </dsp:txXfrm>
    </dsp:sp>
    <dsp:sp modelId="{88BB3709-8007-41F0-BFD8-68560ED2A5B3}">
      <dsp:nvSpPr>
        <dsp:cNvPr id="0" name=""/>
        <dsp:cNvSpPr/>
      </dsp:nvSpPr>
      <dsp:spPr>
        <a:xfrm>
          <a:off x="1482308" y="93523"/>
          <a:ext cx="3669001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加载</a:t>
          </a:r>
          <a:r>
            <a:rPr lang="en-US" altLang="en-US" sz="1700" kern="1200" dirty="0"/>
            <a:t>MNIST</a:t>
          </a:r>
          <a:r>
            <a:rPr lang="zh-CN" altLang="en-US" sz="1700" kern="1200" dirty="0"/>
            <a:t>数据集，并将图像转换为</a:t>
          </a:r>
          <a:r>
            <a:rPr lang="en-US" altLang="en-US" sz="1700" kern="1200" dirty="0"/>
            <a:t>Tensor</a:t>
          </a:r>
          <a:r>
            <a:rPr lang="zh-CN" altLang="en-US" sz="1700" kern="1200" dirty="0"/>
            <a:t>。</a:t>
          </a:r>
        </a:p>
      </dsp:txBody>
      <dsp:txXfrm>
        <a:off x="1482308" y="93523"/>
        <a:ext cx="3669001" cy="787400"/>
      </dsp:txXfrm>
    </dsp:sp>
    <dsp:sp modelId="{5EBB57D3-D7E6-47EC-BCF9-4DCCD47C09E5}">
      <dsp:nvSpPr>
        <dsp:cNvPr id="0" name=""/>
        <dsp:cNvSpPr/>
      </dsp:nvSpPr>
      <dsp:spPr>
        <a:xfrm rot="5400000">
          <a:off x="2145666" y="204435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F5023-3E0C-48AD-ABEA-E68BCA39888E}">
      <dsp:nvSpPr>
        <dsp:cNvPr id="0" name=""/>
        <dsp:cNvSpPr/>
      </dsp:nvSpPr>
      <dsp:spPr>
        <a:xfrm>
          <a:off x="1926622" y="112786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模型定义</a:t>
          </a:r>
        </a:p>
      </dsp:txBody>
      <dsp:txXfrm>
        <a:off x="1974188" y="1175434"/>
        <a:ext cx="1296662" cy="879078"/>
      </dsp:txXfrm>
    </dsp:sp>
    <dsp:sp modelId="{A6F33876-CAF3-487B-B742-CF2021B0A44E}">
      <dsp:nvSpPr>
        <dsp:cNvPr id="0" name=""/>
        <dsp:cNvSpPr/>
      </dsp:nvSpPr>
      <dsp:spPr>
        <a:xfrm>
          <a:off x="3361387" y="1210001"/>
          <a:ext cx="3966696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构建卷积神经网络模型，设置网络结构和层级参数。</a:t>
          </a:r>
        </a:p>
      </dsp:txBody>
      <dsp:txXfrm>
        <a:off x="3361387" y="1210001"/>
        <a:ext cx="3966696" cy="787400"/>
      </dsp:txXfrm>
    </dsp:sp>
    <dsp:sp modelId="{300B31D1-D6CF-46DE-8264-57312FD4B514}">
      <dsp:nvSpPr>
        <dsp:cNvPr id="0" name=""/>
        <dsp:cNvSpPr/>
      </dsp:nvSpPr>
      <dsp:spPr>
        <a:xfrm rot="5400000">
          <a:off x="3851805" y="313871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FF2B1-A332-48B0-BC2C-EA778690941D}">
      <dsp:nvSpPr>
        <dsp:cNvPr id="0" name=""/>
        <dsp:cNvSpPr/>
      </dsp:nvSpPr>
      <dsp:spPr>
        <a:xfrm>
          <a:off x="3643547" y="222222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训练过程</a:t>
          </a:r>
        </a:p>
      </dsp:txBody>
      <dsp:txXfrm>
        <a:off x="3691113" y="2269794"/>
        <a:ext cx="1296662" cy="879078"/>
      </dsp:txXfrm>
    </dsp:sp>
    <dsp:sp modelId="{45CD92CB-93D9-4961-B300-B7D959957D56}">
      <dsp:nvSpPr>
        <dsp:cNvPr id="0" name=""/>
        <dsp:cNvSpPr/>
      </dsp:nvSpPr>
      <dsp:spPr>
        <a:xfrm>
          <a:off x="5088267" y="2245235"/>
          <a:ext cx="2976444" cy="928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使用训练数据集训练模型，优化网络参数。</a:t>
          </a:r>
        </a:p>
      </dsp:txBody>
      <dsp:txXfrm>
        <a:off x="5088267" y="2245235"/>
        <a:ext cx="2976444" cy="928202"/>
      </dsp:txXfrm>
    </dsp:sp>
    <dsp:sp modelId="{020021EB-212D-426B-B5CA-1F93680DEF65}">
      <dsp:nvSpPr>
        <dsp:cNvPr id="0" name=""/>
        <dsp:cNvSpPr/>
      </dsp:nvSpPr>
      <dsp:spPr>
        <a:xfrm rot="5400000">
          <a:off x="5643368" y="423307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8EC6F-2A42-4AC4-97CE-3515E1B794B1}">
      <dsp:nvSpPr>
        <dsp:cNvPr id="0" name=""/>
        <dsp:cNvSpPr/>
      </dsp:nvSpPr>
      <dsp:spPr>
        <a:xfrm>
          <a:off x="4628803" y="331658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模型评估</a:t>
          </a:r>
        </a:p>
      </dsp:txBody>
      <dsp:txXfrm>
        <a:off x="4676369" y="3364154"/>
        <a:ext cx="1296662" cy="879078"/>
      </dsp:txXfrm>
    </dsp:sp>
    <dsp:sp modelId="{4B2AEE50-8C82-4904-AEDD-FB4921414CA8}">
      <dsp:nvSpPr>
        <dsp:cNvPr id="0" name=""/>
        <dsp:cNvSpPr/>
      </dsp:nvSpPr>
      <dsp:spPr>
        <a:xfrm>
          <a:off x="6548909" y="3394493"/>
          <a:ext cx="37868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在测试数据集上评估模型性能，计算预测准确率。</a:t>
          </a:r>
        </a:p>
      </dsp:txBody>
      <dsp:txXfrm>
        <a:off x="6548909" y="3394493"/>
        <a:ext cx="3786858" cy="787400"/>
      </dsp:txXfrm>
    </dsp:sp>
    <dsp:sp modelId="{36842BBA-B8D9-4335-BA17-3C5CE70E89D4}">
      <dsp:nvSpPr>
        <dsp:cNvPr id="0" name=""/>
        <dsp:cNvSpPr/>
      </dsp:nvSpPr>
      <dsp:spPr>
        <a:xfrm>
          <a:off x="6493505" y="4444456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功能展示</a:t>
          </a:r>
        </a:p>
      </dsp:txBody>
      <dsp:txXfrm>
        <a:off x="6541071" y="4492022"/>
        <a:ext cx="1296662" cy="879078"/>
      </dsp:txXfrm>
    </dsp:sp>
    <dsp:sp modelId="{ABCF9D94-D1A8-4B2B-9A91-998631E7094C}">
      <dsp:nvSpPr>
        <dsp:cNvPr id="0" name=""/>
        <dsp:cNvSpPr/>
      </dsp:nvSpPr>
      <dsp:spPr>
        <a:xfrm>
          <a:off x="7950640" y="4531294"/>
          <a:ext cx="2344643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可视化识别结果，显示部分测试图片的预测标签。</a:t>
          </a:r>
        </a:p>
      </dsp:txBody>
      <dsp:txXfrm>
        <a:off x="7950640" y="4531294"/>
        <a:ext cx="2344643" cy="787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57A8E-FCC5-4315-986C-DC79BDB03B7E}">
      <dsp:nvSpPr>
        <dsp:cNvPr id="0" name=""/>
        <dsp:cNvSpPr/>
      </dsp:nvSpPr>
      <dsp:spPr>
        <a:xfrm rot="10800000">
          <a:off x="0" y="0"/>
          <a:ext cx="10515600" cy="1087834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zh-CN" sz="49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数据加载</a:t>
          </a:r>
          <a:endParaRPr lang="zh-CN" altLang="en-US" sz="4900" kern="1200" dirty="0"/>
        </a:p>
      </dsp:txBody>
      <dsp:txXfrm rot="-10800000">
        <a:off x="1840229" y="0"/>
        <a:ext cx="6835140" cy="1087834"/>
      </dsp:txXfrm>
    </dsp:sp>
    <dsp:sp modelId="{10AC2FA6-AF4D-4FA7-9764-AA93625FDA6C}">
      <dsp:nvSpPr>
        <dsp:cNvPr id="0" name=""/>
        <dsp:cNvSpPr/>
      </dsp:nvSpPr>
      <dsp:spPr>
        <a:xfrm rot="10800000">
          <a:off x="1314449" y="1087834"/>
          <a:ext cx="7886700" cy="1087834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zh-CN" sz="49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模型训练</a:t>
          </a:r>
          <a:endParaRPr lang="zh-CN" altLang="en-US" sz="4900" kern="1200" dirty="0"/>
        </a:p>
      </dsp:txBody>
      <dsp:txXfrm rot="-10800000">
        <a:off x="2694622" y="1087834"/>
        <a:ext cx="5126355" cy="1087834"/>
      </dsp:txXfrm>
    </dsp:sp>
    <dsp:sp modelId="{01229A6D-E8EC-467A-AA3A-BEBA15C8D66A}">
      <dsp:nvSpPr>
        <dsp:cNvPr id="0" name=""/>
        <dsp:cNvSpPr/>
      </dsp:nvSpPr>
      <dsp:spPr>
        <a:xfrm rot="10800000">
          <a:off x="2628900" y="2175669"/>
          <a:ext cx="5257800" cy="1087834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zh-CN" sz="49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模型评估</a:t>
          </a:r>
          <a:endParaRPr lang="zh-CN" altLang="en-US" sz="4900" kern="1200" dirty="0"/>
        </a:p>
      </dsp:txBody>
      <dsp:txXfrm rot="-10800000">
        <a:off x="3549015" y="2175669"/>
        <a:ext cx="3417570" cy="1087834"/>
      </dsp:txXfrm>
    </dsp:sp>
    <dsp:sp modelId="{C922E05A-6854-4780-94A9-9A8FEEDEDE2E}">
      <dsp:nvSpPr>
        <dsp:cNvPr id="0" name=""/>
        <dsp:cNvSpPr/>
      </dsp:nvSpPr>
      <dsp:spPr>
        <a:xfrm rot="10800000">
          <a:off x="3943350" y="3263503"/>
          <a:ext cx="2628900" cy="1087834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zh-CN" sz="49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结果展示</a:t>
          </a:r>
          <a:endParaRPr lang="zh-CN" altLang="en-US" sz="4900" kern="1200" dirty="0"/>
        </a:p>
      </dsp:txBody>
      <dsp:txXfrm rot="-10800000">
        <a:off x="3943350" y="3263503"/>
        <a:ext cx="26289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CD2F-9DBB-39F8-151F-C9024D07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885BD1-2118-5E51-192D-EE4D44757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8FAF7-388C-2ED4-8DB4-553C15D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4DAE-CE4B-4C3B-B2FF-F9F11984943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6578F-1659-4D9F-3EB2-CE56669C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7FC62-28CB-F410-C97F-E43B8D78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3C4-6045-4AC1-AD20-6A4A852B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7DFDF-A4D0-DE1A-FE9C-363BDD1F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CCE1E6-904A-2751-DBC9-F2B0D48B4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6F6AB-9DD2-0B8C-D4F9-032A6BAB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4DAE-CE4B-4C3B-B2FF-F9F11984943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06E13-7792-A689-CB0B-38BF30DA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06C24-8BB7-AEDE-135E-A07C1B76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3C4-6045-4AC1-AD20-6A4A852B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0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05B522-CA03-4FFA-549C-808F418D3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0A5C6-88CE-8745-185C-DA3E54DA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3ACB0-6F7B-B5AF-E7D2-415E5213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4DAE-CE4B-4C3B-B2FF-F9F11984943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ED928-618F-5F30-ECCC-478B62B3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81FF3-A0E7-43CA-DB20-E99C0439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3C4-6045-4AC1-AD20-6A4A852B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8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31D84-D9A4-4341-2D17-F6674B7E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EFFC8-6EB9-25E8-B7E0-B41F20F6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7F870-4B9C-5899-0766-1D987281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4DAE-CE4B-4C3B-B2FF-F9F11984943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C1909-6C24-C315-E096-56893756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186B1-B655-6045-CE96-CEB0C8F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3C4-6045-4AC1-AD20-6A4A852B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4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10F62-530D-2F16-B2BB-FDA6E4DD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D0B4A6-7D88-D890-EACC-15F3B30DB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37FB-2167-5BF4-94EE-058FC690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4DAE-CE4B-4C3B-B2FF-F9F11984943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884F2-655D-B606-03A1-D223C5D0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F9306-88EE-814E-22BD-0E51A49B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3C4-6045-4AC1-AD20-6A4A852B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5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25E76-EA28-A038-A89F-5B088C4D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57266-38D1-5ACA-419C-9CBA119BD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5A81E7-14BC-B7E5-6339-3CDDB7E51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8795C-EA38-439B-6E3A-D0D6B679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4DAE-CE4B-4C3B-B2FF-F9F11984943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12966-CD6F-B166-4829-904E0948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B14A8-6E57-5AE7-7DA7-71DBB3EA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3C4-6045-4AC1-AD20-6A4A852B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CBC3A-50CF-09FC-06AC-90202F16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C3975-AC48-16A2-08FD-3B29F8896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14B18-7294-6F86-81F8-4BDC0DDBE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90015D-6422-322C-E159-B1B978ADD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4FACCA-010E-B7E5-4808-7ED804B88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41B6BA-B33F-57D6-1623-B9D5B6D9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4DAE-CE4B-4C3B-B2FF-F9F11984943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3F62FF-0D5E-5BE6-143E-D256BF4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03E4D0-6E08-F471-0DE3-9E7E50BC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3C4-6045-4AC1-AD20-6A4A852B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05BF-C93B-48AD-7908-0426D5F7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64313E-62C3-94C5-64BB-89BB651E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4DAE-CE4B-4C3B-B2FF-F9F11984943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8890B2-C181-FC48-5E63-BC236619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65860-C5DF-D624-9947-A599EAF1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3C4-6045-4AC1-AD20-6A4A852B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8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E94D51-6701-89F3-A7D7-28D6BDC8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4DAE-CE4B-4C3B-B2FF-F9F11984943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93220-7081-519D-A417-6C34FD42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D9C6CE-9B57-6545-54CD-029B2B16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3C4-6045-4AC1-AD20-6A4A852B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DDB67-1B1F-8419-A2A7-B740D0BE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AF71B-6EF5-7E04-D5BA-39D130CE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B30F74-18E3-CEB2-CDAE-BD0C9B3B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2F687-A4A7-E755-ED6F-4542C87F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4DAE-CE4B-4C3B-B2FF-F9F11984943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315132-F96D-3AFC-AB66-F4FCB8B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66334-C177-634F-919C-30EFDE50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3C4-6045-4AC1-AD20-6A4A852B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AB335-F793-2072-97EC-1594CFB7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767DD5-5D88-11C9-1903-641547576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34E960-CCF0-4EDA-589A-8F0921C31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3B5BB-6899-13E3-B47A-09EE20F9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4DAE-CE4B-4C3B-B2FF-F9F11984943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980D9-B6BA-30B3-E68B-33AA16CA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9BE90-1400-3B44-4552-35A00CD2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3C4-6045-4AC1-AD20-6A4A852B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C1409-A81F-164C-43D4-8B370C80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32E33-4C04-A531-F1E0-A320578A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783BB-1BF9-FD22-4C76-F31364068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4DAE-CE4B-4C3B-B2FF-F9F11984943B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EBA01-9660-CCD7-9527-8722D9BB0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A1C3D-2F55-68BE-A048-A82D7AE06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083C4-6045-4AC1-AD20-6A4A852B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44D10ED-C57E-FBFD-D359-FF48CE5AD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973385"/>
              </p:ext>
            </p:extLst>
          </p:nvPr>
        </p:nvGraphicFramePr>
        <p:xfrm>
          <a:off x="687832" y="719666"/>
          <a:ext cx="110439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6EB09EB-B9DA-8910-7B6B-B551B377E3C4}"/>
              </a:ext>
            </a:extLst>
          </p:cNvPr>
          <p:cNvSpPr txBox="1"/>
          <p:nvPr/>
        </p:nvSpPr>
        <p:spPr>
          <a:xfrm>
            <a:off x="521208" y="45720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项目架构图</a:t>
            </a:r>
          </a:p>
        </p:txBody>
      </p:sp>
    </p:spTree>
    <p:extLst>
      <p:ext uri="{BB962C8B-B14F-4D97-AF65-F5344CB8AC3E}">
        <p14:creationId xmlns:p14="http://schemas.microsoft.com/office/powerpoint/2010/main" val="159982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EA8F4-CFAB-19CE-B4B4-B6C06069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218821"/>
            <a:ext cx="10515600" cy="1325563"/>
          </a:xfrm>
        </p:spPr>
        <p:txBody>
          <a:bodyPr/>
          <a:lstStyle/>
          <a:p>
            <a:r>
              <a:rPr lang="zh-CN" altLang="en-US" b="1" dirty="0"/>
              <a:t>流程图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744BDD3-084D-ADE8-BD5C-C9B856D5C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895602"/>
              </p:ext>
            </p:extLst>
          </p:nvPr>
        </p:nvGraphicFramePr>
        <p:xfrm>
          <a:off x="307848" y="1220512"/>
          <a:ext cx="103357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95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0E237-8481-47F1-D2EF-84AA13A3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结构图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364A028-91D1-9EDB-72B8-FEEAB4C2E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422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59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113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流程图</vt:lpstr>
      <vt:lpstr>结构图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BeiHai Zhang</dc:creator>
  <cp:lastModifiedBy>BeiHai Zhang</cp:lastModifiedBy>
  <cp:revision>1</cp:revision>
  <dcterms:created xsi:type="dcterms:W3CDTF">2024-11-03T12:17:48Z</dcterms:created>
  <dcterms:modified xsi:type="dcterms:W3CDTF">2024-11-03T12:37:57Z</dcterms:modified>
</cp:coreProperties>
</file>