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 (JS) by </a:t>
            </a:r>
            <a:r>
              <a:rPr lang="en-US" sz="1400" dirty="0"/>
              <a:t>http://line-</a:t>
            </a:r>
            <a:r>
              <a:rPr lang="en-US" sz="1400" dirty="0" err="1"/>
              <a:t>count.herokuapp.com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LoC (JS)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Mithril</c:v>
                </c:pt>
                <c:pt idx="1">
                  <c:v>Vue</c:v>
                </c:pt>
                <c:pt idx="2">
                  <c:v>React</c:v>
                </c:pt>
                <c:pt idx="3">
                  <c:v>Angular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23484</c:v>
                </c:pt>
                <c:pt idx="1">
                  <c:v>140857</c:v>
                </c:pt>
                <c:pt idx="2">
                  <c:v>241780</c:v>
                </c:pt>
                <c:pt idx="3">
                  <c:v>176184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0-7749-88CE-85B876093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93164383"/>
        <c:axId val="1292994655"/>
      </c:barChart>
      <c:catAx>
        <c:axId val="129316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2994655"/>
        <c:crosses val="autoZero"/>
        <c:auto val="1"/>
        <c:lblAlgn val="ctr"/>
        <c:lblOffset val="100"/>
        <c:noMultiLvlLbl val="0"/>
      </c:catAx>
      <c:valAx>
        <c:axId val="129299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3164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calForage/localFora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96582-BCD7-F940-BAF4-66FD4F0E3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favBB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01E90D-434F-9648-B969-11A79DBF8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99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1721A-60F9-C44E-A45B-31010469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Umsetzung</a:t>
            </a:r>
            <a:r>
              <a:rPr lang="en-GB" dirty="0"/>
              <a:t> - dashboard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FACAF6E-330F-8643-BD6B-EA9695C91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999" y="2040864"/>
            <a:ext cx="7248825" cy="46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58BFC-D81C-B24F-ACE3-A0F931D9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UMSETZunG</a:t>
            </a:r>
            <a:r>
              <a:rPr lang="en-GB" dirty="0"/>
              <a:t> - STORAGE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2C5BC-9362-AF4A-8390-4FFE290A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Localforage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https://github.com/localForage/localForage</a:t>
            </a:r>
            <a:endParaRPr lang="en-GB" dirty="0"/>
          </a:p>
          <a:p>
            <a:r>
              <a:rPr lang="en-GB" dirty="0" err="1"/>
              <a:t>PostgREST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angebunden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51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96A90-1599-0E46-819F-2E0BAB5A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51BF3-4E19-C640-A8F8-E3093CDE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4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33DE7-F3F1-A84D-85AB-8C9A0D61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Fragen</a:t>
            </a:r>
            <a:r>
              <a:rPr lang="en-GB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819E4-5C9A-0A45-A783-239BB49E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0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4F5B8-CA45-734D-8A42-D9FF84EC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D15A6-F707-3741-B332-256BBEAB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 Stack</a:t>
            </a:r>
          </a:p>
          <a:p>
            <a:r>
              <a:rPr lang="en-GB" dirty="0"/>
              <a:t>Features</a:t>
            </a:r>
          </a:p>
          <a:p>
            <a:r>
              <a:rPr lang="en-GB" dirty="0" err="1"/>
              <a:t>Umsetzung</a:t>
            </a:r>
            <a:endParaRPr lang="en-GB" dirty="0"/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0483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38CD0-F051-D749-A87C-485DE80E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Stack - 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312940-0712-7A4F-9C33-021CEE3F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Mithril </a:t>
            </a:r>
            <a:r>
              <a:rPr lang="en-GB" dirty="0" err="1"/>
              <a:t>mit</a:t>
            </a:r>
            <a:r>
              <a:rPr lang="en-GB" dirty="0"/>
              <a:t> TypeScript</a:t>
            </a:r>
          </a:p>
          <a:p>
            <a:r>
              <a:rPr lang="en-GB" dirty="0"/>
              <a:t>CSS (</a:t>
            </a:r>
            <a:r>
              <a:rPr lang="en-GB" dirty="0" err="1"/>
              <a:t>bulma.io</a:t>
            </a:r>
            <a:r>
              <a:rPr lang="en-GB" dirty="0"/>
              <a:t>)</a:t>
            </a:r>
          </a:p>
          <a:p>
            <a:r>
              <a:rPr lang="en-GB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363945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CB40A-D811-AF4E-B548-F3B15FE6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Stack - Mithril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BFD366A-8468-364F-BE00-AB7B751C8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43" y="2418494"/>
            <a:ext cx="5856890" cy="1770448"/>
          </a:xfrm>
          <a:prstGeom prst="rect">
            <a:avLst/>
          </a:prstGeom>
        </p:spPr>
      </p:pic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9DD7067-E2A9-974A-9552-47EA8BF85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59989"/>
              </p:ext>
            </p:extLst>
          </p:nvPr>
        </p:nvGraphicFramePr>
        <p:xfrm>
          <a:off x="6314303" y="1962392"/>
          <a:ext cx="5544678" cy="272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65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0CE43-7562-1442-959A-9B9BDD48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768DC19-0AC8-1B48-8172-F0C3E9328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374" y="276567"/>
            <a:ext cx="9204076" cy="282883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66B5683-4A9F-B54E-B5E7-18790EEE6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66" y="3881482"/>
            <a:ext cx="9205684" cy="269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DCCDE-FA80-8440-882B-DAA973DD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STACK BACKEND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69C4DAF-8884-644C-90EC-D67A93FEC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767" y="3818545"/>
            <a:ext cx="4739289" cy="14451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FC3D512-E09E-064C-99A1-43D59C21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154" y="4045766"/>
            <a:ext cx="2355549" cy="24358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F884AC-0517-6149-8718-19E04CC87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71" y="3025213"/>
            <a:ext cx="3739978" cy="4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1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0C841-F0FA-D24A-9FAC-D2C1383C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A39CAB-06A2-F34D-9960-9AEA1315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ÖV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suchen</a:t>
            </a:r>
            <a:endParaRPr lang="en-GB" dirty="0"/>
          </a:p>
          <a:p>
            <a:pPr lvl="1"/>
            <a:r>
              <a:rPr lang="en-GB" dirty="0" err="1"/>
              <a:t>Textbasiert</a:t>
            </a:r>
            <a:endParaRPr lang="en-GB" dirty="0"/>
          </a:p>
          <a:p>
            <a:pPr lvl="1"/>
            <a:r>
              <a:rPr lang="en-GB" dirty="0" err="1"/>
              <a:t>Kartenbasiert</a:t>
            </a:r>
            <a:r>
              <a:rPr lang="en-GB" dirty="0"/>
              <a:t> (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fertig</a:t>
            </a:r>
            <a:r>
              <a:rPr lang="en-GB" dirty="0"/>
              <a:t>)</a:t>
            </a:r>
          </a:p>
          <a:p>
            <a:r>
              <a:rPr lang="en-GB" dirty="0" err="1"/>
              <a:t>Favoriten</a:t>
            </a:r>
            <a:r>
              <a:rPr lang="en-GB" dirty="0"/>
              <a:t> </a:t>
            </a:r>
            <a:r>
              <a:rPr lang="en-GB" dirty="0" err="1"/>
              <a:t>speichern</a:t>
            </a:r>
            <a:endParaRPr lang="en-GB" dirty="0"/>
          </a:p>
          <a:p>
            <a:r>
              <a:rPr lang="en-GB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33547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C1E2E-614D-674E-A548-42F55EE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Umsetzung</a:t>
            </a:r>
            <a:r>
              <a:rPr lang="en-GB" dirty="0"/>
              <a:t> - Search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B0FDB80-1892-0F46-B001-E90B45B65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343" y="1950307"/>
            <a:ext cx="9024138" cy="46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7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07899-4198-FD40-9343-97086CB2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Umsetzung</a:t>
            </a:r>
            <a:r>
              <a:rPr lang="en-GB" dirty="0"/>
              <a:t> - </a:t>
            </a:r>
            <a:r>
              <a:rPr lang="en-GB" dirty="0" err="1"/>
              <a:t>serach</a:t>
            </a: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FA7F114-0946-474E-8BAE-290BC6637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50307"/>
            <a:ext cx="9911274" cy="45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5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81</Words>
  <Application>Microsoft Macintosh PowerPoint</Application>
  <PresentationFormat>Breitbild</PresentationFormat>
  <Paragraphs>28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Netz</vt:lpstr>
      <vt:lpstr>favBB</vt:lpstr>
      <vt:lpstr>Inhalt</vt:lpstr>
      <vt:lpstr>Tech Stack - Frontend</vt:lpstr>
      <vt:lpstr>Tech Stack - Mithril</vt:lpstr>
      <vt:lpstr>PowerPoint-Präsentation</vt:lpstr>
      <vt:lpstr>TECH STACK BACKEND</vt:lpstr>
      <vt:lpstr>Features</vt:lpstr>
      <vt:lpstr>Umsetzung - Search</vt:lpstr>
      <vt:lpstr>Umsetzung - serach</vt:lpstr>
      <vt:lpstr>Umsetzung - dashboard</vt:lpstr>
      <vt:lpstr>UMSETZunG - STORAGE</vt:lpstr>
      <vt:lpstr>DEMO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Ineichen Steve I.BSCI.1601</dc:creator>
  <cp:lastModifiedBy>Ineichen Steve I.BSCI.1601</cp:lastModifiedBy>
  <cp:revision>9</cp:revision>
  <dcterms:created xsi:type="dcterms:W3CDTF">2020-03-06T14:16:51Z</dcterms:created>
  <dcterms:modified xsi:type="dcterms:W3CDTF">2020-03-06T23:19:36Z</dcterms:modified>
</cp:coreProperties>
</file>