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4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4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E9DFA-4BF5-1D48-991A-1A9BBE269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Routify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6BEE0F0-973C-5D4B-A64A-A9B43D0D1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From </a:t>
            </a:r>
            <a:r>
              <a:rPr lang="de-CH" dirty="0"/>
              <a:t>→</a:t>
            </a:r>
            <a:r>
              <a:rPr lang="en-GB" dirty="0"/>
              <a:t> To but simple!</a:t>
            </a:r>
          </a:p>
        </p:txBody>
      </p:sp>
    </p:spTree>
    <p:extLst>
      <p:ext uri="{BB962C8B-B14F-4D97-AF65-F5344CB8AC3E}">
        <p14:creationId xmlns:p14="http://schemas.microsoft.com/office/powerpoint/2010/main" val="37512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16C27-C2C0-5B46-823D-B5191A31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484594-0DF5-E247-9130-732DC2A3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Routen</a:t>
            </a:r>
            <a:r>
              <a:rPr lang="en-GB" dirty="0"/>
              <a:t>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schnell</a:t>
            </a:r>
            <a:r>
              <a:rPr lang="en-GB" dirty="0"/>
              <a:t> und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Anzeigen</a:t>
            </a:r>
            <a:r>
              <a:rPr lang="en-GB" dirty="0"/>
              <a:t>!”</a:t>
            </a:r>
          </a:p>
          <a:p>
            <a:pPr lvl="1"/>
            <a:r>
              <a:rPr lang="en-GB" dirty="0" err="1"/>
              <a:t>Konfiguration</a:t>
            </a:r>
            <a:r>
              <a:rPr lang="en-GB" dirty="0"/>
              <a:t> von </a:t>
            </a:r>
            <a:r>
              <a:rPr lang="en-GB" dirty="0" err="1"/>
              <a:t>Routen</a:t>
            </a:r>
            <a:r>
              <a:rPr lang="en-GB" dirty="0"/>
              <a:t> (Dauer, Bus o. Bahn, </a:t>
            </a:r>
            <a:r>
              <a:rPr lang="en-GB" dirty="0" err="1"/>
              <a:t>Wochentage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Anzeigen</a:t>
            </a:r>
            <a:r>
              <a:rPr lang="en-GB" dirty="0"/>
              <a:t> von </a:t>
            </a:r>
            <a:r>
              <a:rPr lang="en-GB" dirty="0" err="1"/>
              <a:t>Konfigurierten</a:t>
            </a:r>
            <a:r>
              <a:rPr lang="en-GB" dirty="0"/>
              <a:t> </a:t>
            </a:r>
            <a:r>
              <a:rPr lang="en-GB" dirty="0" err="1"/>
              <a:t>Routen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GPS </a:t>
            </a:r>
            <a:r>
              <a:rPr lang="en-GB" dirty="0" err="1"/>
              <a:t>basierend</a:t>
            </a:r>
            <a:endParaRPr lang="en-GB" dirty="0"/>
          </a:p>
          <a:p>
            <a:pPr lvl="1"/>
            <a:r>
              <a:rPr lang="en-GB" dirty="0" err="1"/>
              <a:t>Interessant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tracking</a:t>
            </a:r>
          </a:p>
          <a:p>
            <a:pPr lvl="1"/>
            <a:r>
              <a:rPr lang="en-GB" dirty="0" err="1"/>
              <a:t>Daten</a:t>
            </a:r>
            <a:r>
              <a:rPr lang="en-GB" dirty="0"/>
              <a:t> </a:t>
            </a:r>
            <a:r>
              <a:rPr lang="de-CH" dirty="0"/>
              <a:t>→</a:t>
            </a:r>
            <a:r>
              <a:rPr lang="en-GB" dirty="0"/>
              <a:t> das </a:t>
            </a:r>
            <a:r>
              <a:rPr lang="en-GB" dirty="0" err="1"/>
              <a:t>neue</a:t>
            </a:r>
            <a:r>
              <a:rPr lang="en-GB" dirty="0"/>
              <a:t> </a:t>
            </a:r>
            <a:r>
              <a:rPr lang="en-GB" dirty="0" err="1"/>
              <a:t>Öl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05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9D84-2A70-8246-8392-5C48CDBB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Funktionalität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D83F2-76D8-144F-912E-8BCA8A12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OPENDATA TRANSPORT API</a:t>
            </a:r>
          </a:p>
          <a:p>
            <a:r>
              <a:rPr lang="en-GB" dirty="0"/>
              <a:t>LOCAL DB</a:t>
            </a:r>
          </a:p>
          <a:p>
            <a:r>
              <a:rPr lang="en-GB" dirty="0"/>
              <a:t>TWO SCREENS</a:t>
            </a:r>
          </a:p>
          <a:p>
            <a:r>
              <a:rPr lang="en-GB" dirty="0"/>
              <a:t>DYNAMIC UI </a:t>
            </a:r>
          </a:p>
        </p:txBody>
      </p:sp>
    </p:spTree>
    <p:extLst>
      <p:ext uri="{BB962C8B-B14F-4D97-AF65-F5344CB8AC3E}">
        <p14:creationId xmlns:p14="http://schemas.microsoft.com/office/powerpoint/2010/main" val="144108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3D109-E3C6-9A4B-A4C7-53420A07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34047"/>
          </a:xfrm>
        </p:spPr>
        <p:txBody>
          <a:bodyPr/>
          <a:lstStyle/>
          <a:p>
            <a:pPr algn="ctr"/>
            <a:r>
              <a:rPr lang="en-GB" dirty="0"/>
              <a:t>Demo 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6958B-DE43-1A49-AD08-BC8FE35FE48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272988" y="5791200"/>
            <a:ext cx="9774423" cy="81578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32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67DE2-01BE-DC4E-BDBD-2C6E9883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Probleme</a:t>
            </a:r>
            <a:r>
              <a:rPr lang="en-GB" dirty="0"/>
              <a:t> / stolpersteine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46D18-1D07-5442-BEB4-8C07A849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RTFM! (Transport API)</a:t>
            </a:r>
          </a:p>
        </p:txBody>
      </p:sp>
    </p:spTree>
    <p:extLst>
      <p:ext uri="{BB962C8B-B14F-4D97-AF65-F5344CB8AC3E}">
        <p14:creationId xmlns:p14="http://schemas.microsoft.com/office/powerpoint/2010/main" val="234965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67DE2-01BE-DC4E-BDBD-2C6E9883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Probleme</a:t>
            </a:r>
            <a:r>
              <a:rPr lang="en-GB" dirty="0"/>
              <a:t> / stolpersteine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46D18-1D07-5442-BEB4-8C07A849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Room </a:t>
            </a:r>
            <a:r>
              <a:rPr lang="en-CH" dirty="0"/>
              <a:t>doesn’t support f</a:t>
            </a:r>
            <a:r>
              <a:rPr lang="en-GB" dirty="0" err="1"/>
              <a:t>oreign</a:t>
            </a:r>
            <a:r>
              <a:rPr lang="en-GB" dirty="0"/>
              <a:t> </a:t>
            </a:r>
            <a:r>
              <a:rPr lang="en-CH" dirty="0"/>
              <a:t>k</a:t>
            </a:r>
            <a:r>
              <a:rPr lang="en-GB" dirty="0" err="1"/>
              <a:t>eys</a:t>
            </a:r>
            <a:endParaRPr lang="en-CH" dirty="0"/>
          </a:p>
          <a:p>
            <a:r>
              <a:rPr lang="en-CH" dirty="0" err="1"/>
              <a:t>Aysnc</a:t>
            </a:r>
            <a:r>
              <a:rPr lang="en-CH" dirty="0"/>
              <a:t> Tasks lead to chaos in the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D19B4-C7CA-064D-B9D0-B5F2BB07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71294"/>
          </a:xfrm>
        </p:spPr>
        <p:txBody>
          <a:bodyPr>
            <a:normAutofit/>
          </a:bodyPr>
          <a:lstStyle/>
          <a:p>
            <a:pPr algn="ctr"/>
            <a:br>
              <a:rPr lang="en-GB" dirty="0"/>
            </a:br>
            <a:r>
              <a:rPr lang="en-GB" sz="4800" dirty="0" err="1"/>
              <a:t>Noch</a:t>
            </a:r>
            <a:r>
              <a:rPr lang="en-GB" sz="4800" dirty="0"/>
              <a:t> </a:t>
            </a:r>
            <a:r>
              <a:rPr lang="en-GB" sz="4800" dirty="0" err="1"/>
              <a:t>fragen</a:t>
            </a:r>
            <a:r>
              <a:rPr lang="en-GB" sz="4800" dirty="0"/>
              <a:t>?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 err="1"/>
              <a:t>Routify</a:t>
            </a:r>
            <a:r>
              <a:rPr lang="en-GB" dirty="0"/>
              <a:t> - </a:t>
            </a:r>
            <a:r>
              <a:rPr lang="en-GB" dirty="0" err="1"/>
              <a:t>Jetzt</a:t>
            </a:r>
            <a:r>
              <a:rPr lang="en-GB" dirty="0"/>
              <a:t> </a:t>
            </a:r>
            <a:r>
              <a:rPr lang="en-GB" sz="600" dirty="0" err="1"/>
              <a:t>noch</a:t>
            </a:r>
            <a:r>
              <a:rPr lang="en-GB" sz="600" dirty="0"/>
              <a:t> </a:t>
            </a:r>
            <a:r>
              <a:rPr lang="en-GB" sz="600" dirty="0" err="1"/>
              <a:t>nicht</a:t>
            </a:r>
            <a:r>
              <a:rPr lang="en-GB" sz="400" dirty="0"/>
              <a:t>      </a:t>
            </a:r>
            <a:r>
              <a:rPr lang="en-GB" dirty="0" err="1"/>
              <a:t>downloadbar</a:t>
            </a:r>
            <a:r>
              <a:rPr lang="en-GB" dirty="0"/>
              <a:t>!</a:t>
            </a:r>
            <a:br>
              <a:rPr lang="en-GB" dirty="0"/>
            </a:br>
            <a:br>
              <a:rPr lang="en-GB" dirty="0"/>
            </a:b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51424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13</TotalTime>
  <Words>82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Schaltkreis</vt:lpstr>
      <vt:lpstr>Routify</vt:lpstr>
      <vt:lpstr>Ideen</vt:lpstr>
      <vt:lpstr>Funktionalität</vt:lpstr>
      <vt:lpstr>Demo Time</vt:lpstr>
      <vt:lpstr>Probleme / stolpersteine</vt:lpstr>
      <vt:lpstr>Probleme / stolpersteine</vt:lpstr>
      <vt:lpstr> Noch fragen?    Routify - Jetzt noch nicht      downloadbar!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Ineichen Steve I.BSCI.1601</dc:creator>
  <cp:lastModifiedBy>weberma</cp:lastModifiedBy>
  <cp:revision>10</cp:revision>
  <dcterms:created xsi:type="dcterms:W3CDTF">2019-05-05T10:07:59Z</dcterms:created>
  <dcterms:modified xsi:type="dcterms:W3CDTF">2019-05-12T17:58:17Z</dcterms:modified>
</cp:coreProperties>
</file>