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3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9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816D3-3653-4F3A-8E95-5DDDC61C8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F44A9D-BEB6-45E7-BA7E-30C646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704B12-CE16-46FD-8735-CBB4BD23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19A23-44AC-4E77-8A05-87C2618C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C279D-6354-43D8-BE43-C852ABA3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4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6326A-DD0C-4CB9-B440-A575383B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2A7133-AD23-4ADE-8557-6496C470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97E7B-EC2E-405F-A46F-6B336F25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F472D-9D7C-48D6-A116-EC13F450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C9366-887C-4DF4-9C3F-00FBC59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539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E25D2-45AF-47FE-8361-E2CE94D95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72547F-38DF-4AA0-881B-44112FF51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9E3E5-BB98-49AC-93D3-FF8E0A99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E3A38-7BCF-4A51-A86E-D7E8453B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06FD9-FE5E-4E71-AE44-3691821E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15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86E78-55B7-469F-A528-77F230FE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A076B-F85B-4F2C-9647-8C1EC2C7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CB6591-DC27-4B46-9A3F-CDC7BCAC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3824A-C13A-4659-9750-EACBD221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26FB7-4806-41D6-A7A2-8FA5304D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77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AB10A-7D3B-4213-9CBA-975CD3A6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EC873-DFB2-4DDE-84B5-F322FC82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619A8-0AF7-446B-BB11-5484FA14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C7071-A7F2-4279-BC44-916B47D4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6246C-09B7-49C0-9100-3E4DE194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91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058FB-B441-48CE-B2AC-478EF8C7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C018B-0984-4A0D-A633-61C01EC3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919EE3-0370-4BEA-9A01-5EE9B98F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3549E9-ED76-492A-9A37-8FDEBB11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00676F-E79B-4021-8218-E42B0350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1E95FA-6E3C-444B-9EA2-87CE0BC5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73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88FF6-A849-49D3-9123-ACEF46D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E50E2E-3138-4BF1-9A87-1BA3421B7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E44FE2-09C0-42CB-8A68-A5B49F15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BF186C-0F4A-4A1A-8F2C-D17A835D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8E1FD6-1677-4577-8D20-5E8B6AF3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65CC39-8982-4626-A700-E92E0B99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051405-229D-4EF4-AC44-7F8A2531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01CBAF-5FF9-4A6F-9CB9-20D36BC3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38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4920E-F151-4038-88B4-9AE5BA66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C78B1-A092-4162-8000-FD42B54D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5E2DFF-429C-471F-B253-1AC869B3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D84C1A-89DC-40E7-8D48-922817C1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38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4E23D8-097C-4D14-A006-06F978F1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708E16-11E0-4B42-844B-76D79933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808697-0E2A-4E33-B2FE-421D005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55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A246C-D05E-4805-8463-6D758CF8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8AD77-7B4D-4409-A2A0-82838A5E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D12AEE-4C21-45BB-87B2-D2392938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B10463-1C10-49A7-98E4-68C795C0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68B94-020B-4F9F-962F-24D303DB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97464-B043-4243-A16A-1BF03AE4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6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66FF-4025-413F-950D-3B0323E2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E0FEA9-01FA-4CC7-9B37-A2F8E95C8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4343C5-6398-4E42-AE02-424522EE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CDF53-E2F2-4C97-89F3-D4C0E3A0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01697-8AAC-473B-8309-3077DCF7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BFDF6-842D-4905-9DD2-4BAFAE9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5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59B9FE-78ED-474D-9C32-5D57A949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529D0-871B-4098-A8B5-AF4B8740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FD80-23D8-45F6-B3C0-54553B977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78B4-69EC-42D1-A150-687B11ED8440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8259A-E9C8-4514-9396-836D8257C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F0146-DC4D-4729-9377-0A8476942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1D43-A8C7-4499-8FE8-588DEB32AB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972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1E8B9-11A7-4E67-B314-0CC15977C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DA7F1C-151C-4AB8-A521-D6241292C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291B30-C744-4C67-9580-4B5D25E77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3" y="0"/>
            <a:ext cx="11717814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4457B4B-6209-49D8-A900-D03A6A40D220}"/>
              </a:ext>
            </a:extLst>
          </p:cNvPr>
          <p:cNvSpPr/>
          <p:nvPr/>
        </p:nvSpPr>
        <p:spPr>
          <a:xfrm>
            <a:off x="10577945" y="5349875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1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004CCAB-7B4A-4F39-8AAE-6B98C36B19F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0380518" y="3803073"/>
            <a:ext cx="357207" cy="16943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0E9E33-2B11-4842-9FA5-65D069AEE0B6}"/>
              </a:ext>
            </a:extLst>
          </p:cNvPr>
          <p:cNvSpPr/>
          <p:nvPr/>
        </p:nvSpPr>
        <p:spPr>
          <a:xfrm>
            <a:off x="9206797" y="69461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2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96D6C04-A605-4A3F-BBC0-F002A806DA06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0138063" y="929649"/>
            <a:ext cx="529937" cy="6472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0AD84D3-884C-42B5-B354-45F724C872D4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8946573" y="929649"/>
            <a:ext cx="420004" cy="836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8DB7B23-AC08-4756-B074-0910FDFB9758}"/>
              </a:ext>
            </a:extLst>
          </p:cNvPr>
          <p:cNvSpPr/>
          <p:nvPr/>
        </p:nvSpPr>
        <p:spPr>
          <a:xfrm>
            <a:off x="1794614" y="5257800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3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F795F0-7FFB-47FC-8293-E8431B79AE3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340137" y="3602040"/>
            <a:ext cx="425576" cy="1655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162B65E-DA36-4E6C-BC7B-1BB95327C2B3}"/>
              </a:ext>
            </a:extLst>
          </p:cNvPr>
          <p:cNvSpPr/>
          <p:nvPr/>
        </p:nvSpPr>
        <p:spPr>
          <a:xfrm>
            <a:off x="199717" y="5257800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4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EB594E4-B130-4F2D-9194-ED3E90B598E2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45240" y="3148445"/>
            <a:ext cx="545523" cy="2109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77BBA47-6712-4964-BB48-D09164AB881D}"/>
              </a:ext>
            </a:extLst>
          </p:cNvPr>
          <p:cNvSpPr/>
          <p:nvPr/>
        </p:nvSpPr>
        <p:spPr>
          <a:xfrm>
            <a:off x="2741023" y="22515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5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2C2FEBA-0488-4270-98FD-1E2D2C59B1E5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3245428" y="1030288"/>
            <a:ext cx="41118" cy="663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A982E97-4915-4E5C-AA81-2DC9CCAEA3E9}"/>
              </a:ext>
            </a:extLst>
          </p:cNvPr>
          <p:cNvSpPr/>
          <p:nvPr/>
        </p:nvSpPr>
        <p:spPr>
          <a:xfrm>
            <a:off x="3280168" y="5257800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6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EB7AAC-9BEE-4953-A86E-09EF5BEED03A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825691" y="3602038"/>
            <a:ext cx="255793" cy="1655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90EC2C5-7C12-4EAD-BBCA-9512BF17A5CD}"/>
              </a:ext>
            </a:extLst>
          </p:cNvPr>
          <p:cNvSpPr/>
          <p:nvPr/>
        </p:nvSpPr>
        <p:spPr>
          <a:xfrm>
            <a:off x="3996987" y="54240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7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51CABCC-759F-4959-B543-56D28F28A800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4371214" y="1062013"/>
            <a:ext cx="171296" cy="9398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6D199023-7493-4D7A-B44F-BBE6E4A34727}"/>
              </a:ext>
            </a:extLst>
          </p:cNvPr>
          <p:cNvSpPr/>
          <p:nvPr/>
        </p:nvSpPr>
        <p:spPr>
          <a:xfrm>
            <a:off x="5993371" y="5778862"/>
            <a:ext cx="1091046" cy="10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8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640C2A7-B109-4DF5-AF94-B2CB9BCC4379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6924637" y="4416136"/>
            <a:ext cx="2722042" cy="1510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0EA7B35-8A1C-4504-911E-99239479863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064000" y="4125191"/>
            <a:ext cx="3089151" cy="1801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AA7E5446-4B51-4AAA-BE06-4989B84A742A}"/>
              </a:ext>
            </a:extLst>
          </p:cNvPr>
          <p:cNvSpPr/>
          <p:nvPr/>
        </p:nvSpPr>
        <p:spPr>
          <a:xfrm>
            <a:off x="6333544" y="4521932"/>
            <a:ext cx="1241467" cy="1185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10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3D0443A-8CAC-4033-927F-D35A826BD3FC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5518133" y="4272776"/>
            <a:ext cx="997220" cy="4227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19CA2E9A-CD12-4984-81B4-49F3E7C4F382}"/>
              </a:ext>
            </a:extLst>
          </p:cNvPr>
          <p:cNvSpPr/>
          <p:nvPr/>
        </p:nvSpPr>
        <p:spPr>
          <a:xfrm>
            <a:off x="5345422" y="93673"/>
            <a:ext cx="1241467" cy="1185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11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F625971-6422-4054-879E-F9ED0C9EC391}"/>
              </a:ext>
            </a:extLst>
          </p:cNvPr>
          <p:cNvSpPr/>
          <p:nvPr/>
        </p:nvSpPr>
        <p:spPr>
          <a:xfrm>
            <a:off x="6994665" y="69461"/>
            <a:ext cx="1241467" cy="1185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/>
              <a:t>12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778D17A-58EC-44B3-BB22-C553905DB902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5966156" y="1279238"/>
            <a:ext cx="465817" cy="1391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8AA27FB0-1B94-4A79-8100-25B1D2AA3AAE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6624265" y="1255026"/>
            <a:ext cx="991134" cy="21739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Rebsamen</dc:creator>
  <cp:lastModifiedBy>Andreas Rebsamen</cp:lastModifiedBy>
  <cp:revision>2</cp:revision>
  <dcterms:created xsi:type="dcterms:W3CDTF">2019-05-16T07:35:25Z</dcterms:created>
  <dcterms:modified xsi:type="dcterms:W3CDTF">2019-05-16T07:45:30Z</dcterms:modified>
</cp:coreProperties>
</file>