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9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0BDF-0019-4A16-B80D-0357BD8CD8CB}" type="datetimeFigureOut">
              <a:rPr lang="es-ES" smtClean="0"/>
              <a:t>23/04/2017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35FAA-0062-4BA3-BCCB-E7071180A4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90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4443832"/>
            <a:ext cx="9144000" cy="1325563"/>
          </a:xfrm>
        </p:spPr>
        <p:txBody>
          <a:bodyPr/>
          <a:lstStyle>
            <a:lvl1pPr algn="ctr">
              <a:defRPr baseline="0">
                <a:latin typeface="Miriam Libre" panose="00000500000000000000" pitchFamily="2" charset="-79"/>
                <a:cs typeface="Miriam Libre" panose="00000500000000000000" pitchFamily="2" charset="-79"/>
              </a:defRPr>
            </a:lvl1pPr>
          </a:lstStyle>
          <a:p>
            <a:r>
              <a:rPr lang="es-ES" dirty="0" smtClean="0"/>
              <a:t>EL TITULO EN MAYÚSCULAS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2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502" y="160590"/>
            <a:ext cx="7886700" cy="958348"/>
          </a:xfrm>
        </p:spPr>
        <p:txBody>
          <a:bodyPr>
            <a:normAutofit/>
          </a:bodyPr>
          <a:lstStyle>
            <a:lvl1pPr>
              <a:defRPr sz="3200" b="1">
                <a:latin typeface="Miriam Libre" panose="00000500000000000000" pitchFamily="2" charset="-79"/>
                <a:cs typeface="Miriam Libre" panose="00000500000000000000" pitchFamily="2" charset="-79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3347" y="6492875"/>
            <a:ext cx="718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defRPr>
            </a:lvl1pPr>
          </a:lstStyle>
          <a:p>
            <a:fld id="{921CDE6E-4ED2-4D4A-821D-5478635A218F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965540" y="1403225"/>
            <a:ext cx="78867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Miriam Libre" panose="00000500000000000000" pitchFamily="2" charset="-79"/>
                <a:cs typeface="Miriam Libre" panose="00000500000000000000" pitchFamily="2" charset="-79"/>
              </a:defRPr>
            </a:lvl1pPr>
            <a:lvl2pPr>
              <a:defRPr>
                <a:latin typeface="Miriam Libre" panose="00000500000000000000" pitchFamily="2" charset="-79"/>
                <a:cs typeface="Miriam Libre" panose="00000500000000000000" pitchFamily="2" charset="-79"/>
              </a:defRPr>
            </a:lvl2pPr>
            <a:lvl3pPr>
              <a:defRPr>
                <a:latin typeface="Miriam Libre" panose="00000500000000000000" pitchFamily="2" charset="-79"/>
                <a:cs typeface="Miriam Libre" panose="00000500000000000000" pitchFamily="2" charset="-79"/>
              </a:defRPr>
            </a:lvl3pPr>
            <a:lvl4pPr>
              <a:defRPr>
                <a:latin typeface="Miriam Libre" panose="00000500000000000000" pitchFamily="2" charset="-79"/>
                <a:cs typeface="Miriam Libre" panose="00000500000000000000" pitchFamily="2" charset="-79"/>
              </a:defRPr>
            </a:lvl4pPr>
            <a:lvl5pPr>
              <a:defRPr>
                <a:latin typeface="Miriam Libre" panose="00000500000000000000" pitchFamily="2" charset="-79"/>
                <a:cs typeface="Miriam Libre" panose="00000500000000000000" pitchFamily="2" charset="-79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1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069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CDE6E-4ED2-4D4A-821D-5478635A21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889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382504"/>
            <a:ext cx="9144000" cy="1329452"/>
          </a:xfrm>
        </p:spPr>
        <p:txBody>
          <a:bodyPr>
            <a:normAutofit/>
          </a:bodyPr>
          <a:lstStyle/>
          <a:p>
            <a:pPr algn="ctr"/>
            <a:r>
              <a:rPr lang="es-ES" dirty="0" smtClean="0">
                <a:latin typeface="Miriam Libre" panose="00000500000000000000" pitchFamily="2" charset="-79"/>
                <a:cs typeface="Miriam Libre" panose="00000500000000000000" pitchFamily="2" charset="-79"/>
              </a:rPr>
              <a:t>ANÁLISIS EN REDES SOCIALES</a:t>
            </a:r>
            <a:br>
              <a:rPr lang="es-ES" dirty="0" smtClean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r>
              <a:rPr lang="es-ES" dirty="0" smtClean="0">
                <a:latin typeface="Miriam Libre" panose="00000500000000000000" pitchFamily="2" charset="-79"/>
                <a:cs typeface="Miriam Libre" panose="00000500000000000000" pitchFamily="2" charset="-79"/>
              </a:rPr>
              <a:t>PARA </a:t>
            </a:r>
            <a:r>
              <a:rPr lang="es-ES" dirty="0" smtClean="0">
                <a:latin typeface="Miriam Libre" panose="00000500000000000000" pitchFamily="2" charset="-79"/>
                <a:cs typeface="Miriam Libre" panose="00000500000000000000" pitchFamily="2" charset="-79"/>
              </a:rPr>
              <a:t>RECURSOS HUMANOS</a:t>
            </a:r>
            <a:endParaRPr lang="es-ES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2832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7558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>
                <a:latin typeface="Miriam Libre" panose="00000500000000000000" pitchFamily="2" charset="-79"/>
                <a:cs typeface="Miriam Libre" panose="00000500000000000000" pitchFamily="2" charset="-79"/>
              </a:rPr>
              <a:t>Colores </a:t>
            </a:r>
            <a:r>
              <a:rPr lang="es-ES" dirty="0" smtClean="0"/>
              <a:t>del tema</a:t>
            </a:r>
            <a:endParaRPr lang="es-ES" sz="3200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1CDE6E-4ED2-4D4A-821D-5478635A218F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2069434" y="1515979"/>
            <a:ext cx="1010652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FFFF"/>
                </a:solidFill>
              </a:rPr>
              <a:t>R9  </a:t>
            </a:r>
          </a:p>
          <a:p>
            <a:r>
              <a:rPr lang="es-ES" b="1" dirty="0" smtClean="0">
                <a:solidFill>
                  <a:srgbClr val="FFFFFF"/>
                </a:solidFill>
              </a:rPr>
              <a:t>G115 </a:t>
            </a:r>
          </a:p>
          <a:p>
            <a:r>
              <a:rPr lang="es-ES" b="1" dirty="0" smtClean="0">
                <a:solidFill>
                  <a:srgbClr val="FFFFFF"/>
                </a:solidFill>
              </a:rPr>
              <a:t>B138</a:t>
            </a:r>
            <a:r>
              <a:rPr lang="es-ES" dirty="0" smtClean="0">
                <a:solidFill>
                  <a:srgbClr val="FFFFFF"/>
                </a:solidFill>
              </a:rPr>
              <a:t> 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441034" y="1515979"/>
            <a:ext cx="1010652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FFFF"/>
                </a:solidFill>
              </a:rPr>
              <a:t>R5</a:t>
            </a:r>
          </a:p>
          <a:p>
            <a:r>
              <a:rPr lang="es-ES" b="1" dirty="0" smtClean="0">
                <a:solidFill>
                  <a:srgbClr val="FFFFFF"/>
                </a:solidFill>
              </a:rPr>
              <a:t>G166 </a:t>
            </a:r>
          </a:p>
          <a:p>
            <a:r>
              <a:rPr lang="es-ES" b="1" dirty="0" smtClean="0">
                <a:solidFill>
                  <a:srgbClr val="FFFFFF"/>
                </a:solidFill>
              </a:rPr>
              <a:t>B147</a:t>
            </a:r>
            <a:r>
              <a:rPr lang="es-ES" dirty="0" smtClean="0">
                <a:solidFill>
                  <a:srgbClr val="FFFFFF"/>
                </a:solidFill>
              </a:rPr>
              <a:t> 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812634" y="1515979"/>
            <a:ext cx="1010652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FFFF"/>
                </a:solidFill>
              </a:rPr>
              <a:t>R15  </a:t>
            </a:r>
          </a:p>
          <a:p>
            <a:r>
              <a:rPr lang="es-ES" b="1" dirty="0" smtClean="0">
                <a:solidFill>
                  <a:srgbClr val="FFFFFF"/>
                </a:solidFill>
              </a:rPr>
              <a:t>G188 </a:t>
            </a:r>
          </a:p>
          <a:p>
            <a:r>
              <a:rPr lang="es-ES" b="1" dirty="0" smtClean="0">
                <a:solidFill>
                  <a:srgbClr val="FFFFFF"/>
                </a:solidFill>
              </a:rPr>
              <a:t>B145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184234" y="1515979"/>
            <a:ext cx="1010652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FFFF"/>
                </a:solidFill>
              </a:rPr>
              <a:t>R237  </a:t>
            </a:r>
          </a:p>
          <a:p>
            <a:r>
              <a:rPr lang="es-ES" b="1" dirty="0" smtClean="0">
                <a:solidFill>
                  <a:srgbClr val="FFFFFF"/>
                </a:solidFill>
              </a:rPr>
              <a:t>G66 </a:t>
            </a:r>
          </a:p>
          <a:p>
            <a:r>
              <a:rPr lang="es-ES" b="1" dirty="0" smtClean="0">
                <a:solidFill>
                  <a:srgbClr val="FFFFFF"/>
                </a:solidFill>
              </a:rPr>
              <a:t>B55</a:t>
            </a:r>
            <a:r>
              <a:rPr lang="es-ES" dirty="0" smtClean="0">
                <a:solidFill>
                  <a:srgbClr val="FFFFFF"/>
                </a:solidFill>
              </a:rPr>
              <a:t> 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90076" y="1515979"/>
            <a:ext cx="10106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FFFF"/>
                </a:solidFill>
              </a:rPr>
              <a:t>R255  </a:t>
            </a:r>
          </a:p>
          <a:p>
            <a:r>
              <a:rPr lang="es-ES" b="1" dirty="0" smtClean="0">
                <a:solidFill>
                  <a:srgbClr val="FFFFFF"/>
                </a:solidFill>
              </a:rPr>
              <a:t>G213</a:t>
            </a:r>
          </a:p>
          <a:p>
            <a:r>
              <a:rPr lang="es-ES" b="1" dirty="0" smtClean="0">
                <a:solidFill>
                  <a:srgbClr val="FFFFFF"/>
                </a:solidFill>
              </a:rPr>
              <a:t>B34</a:t>
            </a:r>
            <a:r>
              <a:rPr lang="es-ES" dirty="0" smtClean="0">
                <a:solidFill>
                  <a:srgbClr val="FFFFFF"/>
                </a:solidFill>
              </a:rPr>
              <a:t> </a:t>
            </a:r>
            <a:endParaRPr lang="es-E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75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2240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ctopus">
      <a:dk1>
        <a:sysClr val="windowText" lastClr="000000"/>
      </a:dk1>
      <a:lt1>
        <a:srgbClr val="FFD522"/>
      </a:lt1>
      <a:dk2>
        <a:srgbClr val="000000"/>
      </a:dk2>
      <a:lt2>
        <a:srgbClr val="FFD522"/>
      </a:lt2>
      <a:accent1>
        <a:srgbClr val="09738A"/>
      </a:accent1>
      <a:accent2>
        <a:srgbClr val="05A693"/>
      </a:accent2>
      <a:accent3>
        <a:srgbClr val="0FBC91"/>
      </a:accent3>
      <a:accent4>
        <a:srgbClr val="ED423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ctopus">
      <a:majorFont>
        <a:latin typeface="Miriam Libre"/>
        <a:ea typeface=""/>
        <a:cs typeface=""/>
      </a:majorFont>
      <a:minorFont>
        <a:latin typeface="Miriam Libre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23</Words>
  <Application>Microsoft Office PowerPoint</Application>
  <PresentationFormat>Presentación en pantalla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Miriam Libre</vt:lpstr>
      <vt:lpstr>Tema de Office</vt:lpstr>
      <vt:lpstr>ANÁLISIS EN REDES SOCIALES PARA RECURSOS HUMANOS</vt:lpstr>
      <vt:lpstr>Colores del tema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en redes sociales para RRHH</dc:title>
  <dc:creator>Marisa Bravo</dc:creator>
  <cp:lastModifiedBy>Marisa Bravo</cp:lastModifiedBy>
  <cp:revision>13</cp:revision>
  <dcterms:created xsi:type="dcterms:W3CDTF">2017-04-23T17:54:28Z</dcterms:created>
  <dcterms:modified xsi:type="dcterms:W3CDTF">2017-04-23T18:45:04Z</dcterms:modified>
</cp:coreProperties>
</file>