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A693"/>
    <a:srgbClr val="0EBC91"/>
    <a:srgbClr val="09738A"/>
    <a:srgbClr val="ED4237"/>
    <a:srgbClr val="FFD62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9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B0BDF-0019-4A16-B80D-0357BD8CD8CB}" type="datetimeFigureOut">
              <a:rPr lang="es-ES" smtClean="0"/>
              <a:t>26/4/17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35FAA-0062-4BA3-BCCB-E7071180A45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900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4443832"/>
            <a:ext cx="9144000" cy="1325563"/>
          </a:xfrm>
        </p:spPr>
        <p:txBody>
          <a:bodyPr/>
          <a:lstStyle>
            <a:lvl1pPr algn="ctr">
              <a:defRPr baseline="0">
                <a:latin typeface="Miriam Libre" panose="00000500000000000000" pitchFamily="2" charset="-79"/>
                <a:cs typeface="Miriam Libre" panose="00000500000000000000" pitchFamily="2" charset="-79"/>
              </a:defRPr>
            </a:lvl1pPr>
          </a:lstStyle>
          <a:p>
            <a:r>
              <a:rPr lang="es-ES" dirty="0" smtClean="0"/>
              <a:t>EL TITULO EN MAYÚSCULAS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2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502" y="160590"/>
            <a:ext cx="7886700" cy="958348"/>
          </a:xfrm>
        </p:spPr>
        <p:txBody>
          <a:bodyPr>
            <a:normAutofit/>
          </a:bodyPr>
          <a:lstStyle>
            <a:lvl1pPr>
              <a:defRPr sz="3200" b="1">
                <a:latin typeface="Miriam Libre" panose="00000500000000000000" pitchFamily="2" charset="-79"/>
                <a:cs typeface="Miriam Libre" panose="00000500000000000000" pitchFamily="2" charset="-79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3347" y="6492875"/>
            <a:ext cx="7188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defRPr>
            </a:lvl1pPr>
          </a:lstStyle>
          <a:p>
            <a:fld id="{921CDE6E-4ED2-4D4A-821D-5478635A218F}" type="slidenum">
              <a:rPr lang="es-ES" smtClean="0"/>
              <a:pPr/>
              <a:t>‹Nr.›</a:t>
            </a:fld>
            <a:endParaRPr lang="es-E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965540" y="1403225"/>
            <a:ext cx="788670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Miriam Libre" panose="00000500000000000000" pitchFamily="2" charset="-79"/>
                <a:cs typeface="Miriam Libre" panose="00000500000000000000" pitchFamily="2" charset="-79"/>
              </a:defRPr>
            </a:lvl1pPr>
            <a:lvl2pPr>
              <a:defRPr>
                <a:latin typeface="Miriam Libre" panose="00000500000000000000" pitchFamily="2" charset="-79"/>
                <a:cs typeface="Miriam Libre" panose="00000500000000000000" pitchFamily="2" charset="-79"/>
              </a:defRPr>
            </a:lvl2pPr>
            <a:lvl3pPr>
              <a:defRPr>
                <a:latin typeface="Miriam Libre" panose="00000500000000000000" pitchFamily="2" charset="-79"/>
                <a:cs typeface="Miriam Libre" panose="00000500000000000000" pitchFamily="2" charset="-79"/>
              </a:defRPr>
            </a:lvl3pPr>
            <a:lvl4pPr>
              <a:defRPr>
                <a:latin typeface="Miriam Libre" panose="00000500000000000000" pitchFamily="2" charset="-79"/>
                <a:cs typeface="Miriam Libre" panose="00000500000000000000" pitchFamily="2" charset="-79"/>
              </a:defRPr>
            </a:lvl4pPr>
            <a:lvl5pPr>
              <a:defRPr>
                <a:latin typeface="Miriam Libre" panose="00000500000000000000" pitchFamily="2" charset="-79"/>
                <a:cs typeface="Miriam Libre" panose="00000500000000000000" pitchFamily="2" charset="-79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41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069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CDE6E-4ED2-4D4A-821D-5478635A218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889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382504"/>
            <a:ext cx="9144000" cy="1329452"/>
          </a:xfrm>
        </p:spPr>
        <p:txBody>
          <a:bodyPr>
            <a:normAutofit/>
          </a:bodyPr>
          <a:lstStyle/>
          <a:p>
            <a:pPr algn="ctr"/>
            <a:r>
              <a:rPr lang="es-ES" dirty="0" smtClean="0">
                <a:latin typeface="Miriam Libre" panose="00000500000000000000" pitchFamily="2" charset="-79"/>
                <a:cs typeface="Miriam Libre" panose="00000500000000000000" pitchFamily="2" charset="-79"/>
              </a:rPr>
              <a:t>CONCEPTO</a:t>
            </a:r>
            <a:endParaRPr lang="es-ES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2832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83006" y="589820"/>
            <a:ext cx="4977988" cy="5340024"/>
          </a:xfrm>
          <a:prstGeom prst="rect">
            <a:avLst/>
          </a:prstGeom>
          <a:noFill/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1CDE6E-4ED2-4D4A-821D-5478635A218F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808892" y="720675"/>
            <a:ext cx="80433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rgbClr val="09738A"/>
                </a:solidFill>
                <a:latin typeface="+mj-lt"/>
              </a:rPr>
              <a:t>¿ QUÉ ES “OCTOPUS” ?</a:t>
            </a:r>
          </a:p>
          <a:p>
            <a:endParaRPr lang="es-ES_tradnl" sz="3200" b="1" dirty="0" smtClean="0">
              <a:solidFill>
                <a:srgbClr val="09738A"/>
              </a:solidFill>
              <a:latin typeface="+mj-lt"/>
            </a:endParaRPr>
          </a:p>
          <a:p>
            <a:pPr marL="342900" indent="-342900">
              <a:buFont typeface="Arial" charset="0"/>
              <a:buChar char="•"/>
            </a:pPr>
            <a:r>
              <a:rPr lang="es-ES_tradnl" sz="3200" dirty="0" smtClean="0">
                <a:solidFill>
                  <a:srgbClr val="09738A"/>
                </a:solidFill>
                <a:latin typeface="+mj-lt"/>
              </a:rPr>
              <a:t>Data </a:t>
            </a:r>
            <a:r>
              <a:rPr lang="es-ES_tradnl" sz="3200" dirty="0" err="1" smtClean="0">
                <a:solidFill>
                  <a:srgbClr val="09738A"/>
                </a:solidFill>
                <a:latin typeface="+mj-lt"/>
              </a:rPr>
              <a:t>Driven</a:t>
            </a:r>
            <a:r>
              <a:rPr lang="es-ES_tradnl" sz="3200" dirty="0" smtClean="0">
                <a:solidFill>
                  <a:srgbClr val="09738A"/>
                </a:solidFill>
                <a:latin typeface="+mj-lt"/>
              </a:rPr>
              <a:t> Business </a:t>
            </a:r>
            <a:r>
              <a:rPr lang="es-ES_tradnl" sz="3200" dirty="0" err="1" smtClean="0">
                <a:solidFill>
                  <a:srgbClr val="09738A"/>
                </a:solidFill>
                <a:latin typeface="+mj-lt"/>
              </a:rPr>
              <a:t>Solutions</a:t>
            </a:r>
            <a:endParaRPr lang="es-ES_tradnl" sz="3200" dirty="0" smtClean="0">
              <a:solidFill>
                <a:srgbClr val="09738A"/>
              </a:solidFill>
              <a:latin typeface="+mj-lt"/>
            </a:endParaRPr>
          </a:p>
          <a:p>
            <a:pPr marL="342900" indent="-342900">
              <a:buFont typeface="Arial" charset="0"/>
              <a:buChar char="•"/>
            </a:pPr>
            <a:r>
              <a:rPr lang="es-ES_tradnl" sz="3200" dirty="0" smtClean="0">
                <a:solidFill>
                  <a:srgbClr val="09738A"/>
                </a:solidFill>
                <a:latin typeface="+mj-lt"/>
              </a:rPr>
              <a:t>”</a:t>
            </a:r>
            <a:r>
              <a:rPr lang="mr-IN" sz="3200" dirty="0" smtClean="0">
                <a:solidFill>
                  <a:srgbClr val="09738A"/>
                </a:solidFill>
                <a:latin typeface="+mj-lt"/>
              </a:rPr>
              <a:t>…</a:t>
            </a:r>
            <a:r>
              <a:rPr lang="es-ES" sz="3200" dirty="0" smtClean="0">
                <a:solidFill>
                  <a:srgbClr val="09738A"/>
                </a:solidFill>
                <a:latin typeface="+mj-lt"/>
              </a:rPr>
              <a:t>entre la maraña de datos visualizamos el camino</a:t>
            </a:r>
            <a:r>
              <a:rPr lang="mr-IN" sz="3200" dirty="0" smtClean="0">
                <a:solidFill>
                  <a:srgbClr val="09738A"/>
                </a:solidFill>
                <a:latin typeface="+mj-lt"/>
              </a:rPr>
              <a:t>…</a:t>
            </a:r>
            <a:r>
              <a:rPr lang="es-ES" sz="3200" dirty="0" smtClean="0">
                <a:solidFill>
                  <a:srgbClr val="09738A"/>
                </a:solidFill>
                <a:latin typeface="+mj-lt"/>
              </a:rPr>
              <a:t>”</a:t>
            </a:r>
          </a:p>
          <a:p>
            <a:pPr marL="342900" indent="-342900">
              <a:buFont typeface="Arial" charset="0"/>
              <a:buChar char="•"/>
            </a:pPr>
            <a:r>
              <a:rPr lang="es-ES" sz="3200" dirty="0" smtClean="0">
                <a:solidFill>
                  <a:srgbClr val="09738A"/>
                </a:solidFill>
                <a:latin typeface="+mj-lt"/>
              </a:rPr>
              <a:t>Si tu empresa se siente </a:t>
            </a:r>
            <a:r>
              <a:rPr lang="mr-IN" sz="3200" dirty="0" smtClean="0">
                <a:solidFill>
                  <a:srgbClr val="09738A"/>
                </a:solidFill>
                <a:latin typeface="+mj-lt"/>
              </a:rPr>
              <a:t>…</a:t>
            </a:r>
            <a:r>
              <a:rPr lang="es-ES" sz="3200" dirty="0" smtClean="0">
                <a:solidFill>
                  <a:srgbClr val="09738A"/>
                </a:solidFill>
                <a:latin typeface="+mj-lt"/>
              </a:rPr>
              <a:t> “más perdida que un pulpo en un </a:t>
            </a:r>
            <a:r>
              <a:rPr lang="es-ES" sz="3200" dirty="0" err="1" smtClean="0">
                <a:solidFill>
                  <a:srgbClr val="09738A"/>
                </a:solidFill>
                <a:latin typeface="+mj-lt"/>
              </a:rPr>
              <a:t>garage</a:t>
            </a:r>
            <a:r>
              <a:rPr lang="es-ES" sz="3200" dirty="0" smtClean="0">
                <a:solidFill>
                  <a:srgbClr val="09738A"/>
                </a:solidFill>
                <a:latin typeface="+mj-lt"/>
              </a:rPr>
              <a:t>” con los datos</a:t>
            </a:r>
            <a:r>
              <a:rPr lang="mr-IN" sz="3200" dirty="0" smtClean="0">
                <a:solidFill>
                  <a:srgbClr val="09738A"/>
                </a:solidFill>
                <a:latin typeface="+mj-lt"/>
              </a:rPr>
              <a:t>…</a:t>
            </a:r>
            <a:r>
              <a:rPr lang="es-ES" sz="3200" dirty="0" err="1" smtClean="0">
                <a:solidFill>
                  <a:srgbClr val="09738A"/>
                </a:solidFill>
                <a:latin typeface="+mj-lt"/>
              </a:rPr>
              <a:t>Octopus</a:t>
            </a:r>
            <a:r>
              <a:rPr lang="es-ES" sz="3200" dirty="0" smtClean="0">
                <a:solidFill>
                  <a:srgbClr val="09738A"/>
                </a:solidFill>
                <a:latin typeface="+mj-lt"/>
              </a:rPr>
              <a:t> te da una solución adaptada a tu problema</a:t>
            </a:r>
          </a:p>
          <a:p>
            <a:pPr marL="342900" indent="-342900">
              <a:buFont typeface="Arial" charset="0"/>
              <a:buChar char="•"/>
            </a:pPr>
            <a:r>
              <a:rPr lang="mr-IN" sz="3200" dirty="0" smtClean="0">
                <a:solidFill>
                  <a:srgbClr val="09738A"/>
                </a:solidFill>
                <a:latin typeface="+mj-lt"/>
              </a:rPr>
              <a:t>…</a:t>
            </a:r>
            <a:endParaRPr lang="es-ES_tradnl" sz="3200" dirty="0">
              <a:solidFill>
                <a:srgbClr val="09738A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475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22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ctopus">
      <a:dk1>
        <a:sysClr val="windowText" lastClr="000000"/>
      </a:dk1>
      <a:lt1>
        <a:srgbClr val="FFD522"/>
      </a:lt1>
      <a:dk2>
        <a:srgbClr val="000000"/>
      </a:dk2>
      <a:lt2>
        <a:srgbClr val="FFD522"/>
      </a:lt2>
      <a:accent1>
        <a:srgbClr val="09738A"/>
      </a:accent1>
      <a:accent2>
        <a:srgbClr val="05A693"/>
      </a:accent2>
      <a:accent3>
        <a:srgbClr val="0FBC91"/>
      </a:accent3>
      <a:accent4>
        <a:srgbClr val="ED423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ctopus">
      <a:majorFont>
        <a:latin typeface="Miriam Libre"/>
        <a:ea typeface=""/>
        <a:cs typeface=""/>
      </a:majorFont>
      <a:minorFont>
        <a:latin typeface="Miriam Libre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55</Words>
  <Application>Microsoft Macintosh PowerPoint</Application>
  <PresentationFormat>Presentación en pantalla 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Calibri</vt:lpstr>
      <vt:lpstr>Miriam Libre</vt:lpstr>
      <vt:lpstr>Arial</vt:lpstr>
      <vt:lpstr>Tema de Office</vt:lpstr>
      <vt:lpstr>CONCEPTO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en redes sociales para RRHH</dc:title>
  <dc:creator>Marisa Bravo</dc:creator>
  <cp:lastModifiedBy>FRANCISCO JAVIER GARCIA QUINTANA</cp:lastModifiedBy>
  <cp:revision>20</cp:revision>
  <dcterms:created xsi:type="dcterms:W3CDTF">2017-04-23T17:54:28Z</dcterms:created>
  <dcterms:modified xsi:type="dcterms:W3CDTF">2017-04-26T20:40:23Z</dcterms:modified>
</cp:coreProperties>
</file>