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22"/>
    <a:srgbClr val="ED4237"/>
    <a:srgbClr val="0FBC91"/>
    <a:srgbClr val="05A693"/>
    <a:srgbClr val="097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5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7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9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7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4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4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3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evron 7"/>
          <p:cNvSpPr/>
          <p:nvPr/>
        </p:nvSpPr>
        <p:spPr>
          <a:xfrm>
            <a:off x="7789395" y="1126380"/>
            <a:ext cx="2430000" cy="1440000"/>
          </a:xfrm>
          <a:prstGeom prst="chevron">
            <a:avLst/>
          </a:prstGeom>
          <a:solidFill>
            <a:srgbClr val="0FBC91"/>
          </a:solidFill>
          <a:ln>
            <a:solidFill>
              <a:srgbClr val="05A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9590942" y="1126380"/>
            <a:ext cx="2430000" cy="1440000"/>
          </a:xfrm>
          <a:prstGeom prst="chevron">
            <a:avLst/>
          </a:prstGeom>
          <a:solidFill>
            <a:srgbClr val="ED4237"/>
          </a:solidFill>
          <a:ln>
            <a:solidFill>
              <a:srgbClr val="ED42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173775" y="1126379"/>
            <a:ext cx="2430000" cy="1440000"/>
          </a:xfrm>
          <a:prstGeom prst="chevron">
            <a:avLst/>
          </a:prstGeom>
          <a:solidFill>
            <a:srgbClr val="09738A"/>
          </a:solidFill>
          <a:ln>
            <a:solidFill>
              <a:srgbClr val="097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2359702" y="1126379"/>
            <a:ext cx="2430000" cy="1440000"/>
          </a:xfrm>
          <a:prstGeom prst="homePlate">
            <a:avLst/>
          </a:prstGeom>
          <a:solidFill>
            <a:srgbClr val="FFD522"/>
          </a:solidFill>
          <a:ln>
            <a:solidFill>
              <a:srgbClr val="FFD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/>
          <p:cNvSpPr/>
          <p:nvPr/>
        </p:nvSpPr>
        <p:spPr>
          <a:xfrm>
            <a:off x="5987848" y="1126379"/>
            <a:ext cx="2430000" cy="1440000"/>
          </a:xfrm>
          <a:prstGeom prst="chevron">
            <a:avLst/>
          </a:prstGeom>
          <a:solidFill>
            <a:srgbClr val="05A693"/>
          </a:solidFill>
          <a:ln>
            <a:solidFill>
              <a:srgbClr val="05A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55848" y="2661423"/>
            <a:ext cx="1707945" cy="2880000"/>
          </a:xfrm>
          <a:prstGeom prst="rect">
            <a:avLst/>
          </a:prstGeom>
          <a:gradFill>
            <a:gsLst>
              <a:gs pos="54000">
                <a:srgbClr val="FFD522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73775" y="2661423"/>
            <a:ext cx="1707945" cy="2880000"/>
          </a:xfrm>
          <a:prstGeom prst="rect">
            <a:avLst/>
          </a:prstGeom>
          <a:gradFill>
            <a:gsLst>
              <a:gs pos="54000">
                <a:srgbClr val="09738A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84110" y="2661422"/>
            <a:ext cx="1707945" cy="2880000"/>
          </a:xfrm>
          <a:prstGeom prst="rect">
            <a:avLst/>
          </a:prstGeom>
          <a:gradFill>
            <a:gsLst>
              <a:gs pos="54000">
                <a:srgbClr val="05A693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89395" y="2661422"/>
            <a:ext cx="1707945" cy="2880000"/>
          </a:xfrm>
          <a:prstGeom prst="rect">
            <a:avLst/>
          </a:prstGeom>
          <a:gradFill>
            <a:gsLst>
              <a:gs pos="54000">
                <a:srgbClr val="0FBC91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90942" y="2661422"/>
            <a:ext cx="1707945" cy="2880000"/>
          </a:xfrm>
          <a:prstGeom prst="rect">
            <a:avLst/>
          </a:prstGeom>
          <a:gradFill>
            <a:gsLst>
              <a:gs pos="54000">
                <a:srgbClr val="ED4237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28" y="2702477"/>
            <a:ext cx="1435778" cy="5413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39498" y="1502221"/>
            <a:ext cx="149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Obtención de datos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5582" y="1533157"/>
            <a:ext cx="149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Análisis exploratorio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37129" y="1533157"/>
            <a:ext cx="149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Selección de</a:t>
            </a:r>
          </a:p>
          <a:p>
            <a:r>
              <a:rPr lang="es-ES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usuarios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69340" y="1523213"/>
            <a:ext cx="149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Ordenación de usuarios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20497" y="1523212"/>
            <a:ext cx="168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Visualización</a:t>
            </a:r>
          </a:p>
          <a:p>
            <a:r>
              <a:rPr lang="es-ES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resultados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95728" y="3361345"/>
            <a:ext cx="1575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Streaming</a:t>
            </a:r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API</a:t>
            </a:r>
          </a:p>
          <a:p>
            <a:endParaRPr lang="es-E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Búsqueda por palabras clave</a:t>
            </a:r>
          </a:p>
          <a:p>
            <a:endParaRPr lang="es-E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Exportación a base de datos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29802" y="2758729"/>
            <a:ext cx="15756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Texto de los tuits</a:t>
            </a:r>
          </a:p>
          <a:p>
            <a:r>
              <a:rPr lang="pt-BR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Originales</a:t>
            </a:r>
            <a:r>
              <a:rPr lang="pt-BR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pt-BR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retuits</a:t>
            </a:r>
            <a:endParaRPr lang="pt-BR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Número de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retuits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Número de usuarios distintos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Número de tuits por usuario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Localización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Hashtags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Perfiles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Origen de </a:t>
            </a:r>
            <a:r>
              <a:rPr lang="en-U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</a:t>
            </a:r>
            <a:r>
              <a:rPr lang="en-U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tuits</a:t>
            </a:r>
            <a:endParaRPr lang="en-US" sz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12385" y="2758729"/>
            <a:ext cx="1575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Idioma del tuit</a:t>
            </a:r>
          </a:p>
          <a:p>
            <a:endParaRPr lang="es-ES" sz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Usuarios válidos: 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Selección de perfiles personales</a:t>
            </a:r>
          </a:p>
          <a:p>
            <a:endParaRPr lang="es-ES" sz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Texto del tuit: tema de referencia </a:t>
            </a:r>
            <a:endParaRPr lang="pt-BR" sz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1683" y="2758729"/>
            <a:ext cx="15756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 contenido: 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Índice h</a:t>
            </a:r>
          </a:p>
          <a:p>
            <a:endParaRPr lang="es-ES" sz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 relevancia en la red: centralidades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 grado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autovalor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Bonacich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PageRank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Cercanía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Intermediación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24" y="4346281"/>
            <a:ext cx="1715537" cy="1072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81" y="1126379"/>
            <a:ext cx="1891622" cy="441504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543" y="2781383"/>
            <a:ext cx="1438741" cy="9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86</Words>
  <Application>Microsoft Office PowerPoint</Application>
  <PresentationFormat>Panorámica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Presentación de PowerPoint</vt:lpstr>
    </vt:vector>
  </TitlesOfParts>
  <Company>Produban 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BRAVO MARIA TERESA</dc:creator>
  <cp:lastModifiedBy>Marisa Bravo</cp:lastModifiedBy>
  <cp:revision>16</cp:revision>
  <dcterms:created xsi:type="dcterms:W3CDTF">2018-01-11T10:35:42Z</dcterms:created>
  <dcterms:modified xsi:type="dcterms:W3CDTF">2018-01-14T18:47:47Z</dcterms:modified>
</cp:coreProperties>
</file>