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237"/>
    <a:srgbClr val="0FBC91"/>
    <a:srgbClr val="05A693"/>
    <a:srgbClr val="09738A"/>
    <a:srgbClr val="FFD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5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D3002-304B-4A78-ACCF-BF559E27054C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4D5B-1060-4FE5-B744-A39913B2A4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7789395" y="1126380"/>
            <a:ext cx="2430000" cy="1440000"/>
          </a:xfrm>
          <a:prstGeom prst="chevron">
            <a:avLst/>
          </a:prstGeom>
          <a:solidFill>
            <a:srgbClr val="0FBC91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9590942" y="1126380"/>
            <a:ext cx="2430000" cy="1440000"/>
          </a:xfrm>
          <a:prstGeom prst="chevron">
            <a:avLst/>
          </a:prstGeom>
          <a:solidFill>
            <a:srgbClr val="ED4237"/>
          </a:solidFill>
          <a:ln>
            <a:solidFill>
              <a:srgbClr val="ED42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173775" y="1126379"/>
            <a:ext cx="2430000" cy="1440000"/>
          </a:xfrm>
          <a:prstGeom prst="chevron">
            <a:avLst/>
          </a:prstGeom>
          <a:solidFill>
            <a:srgbClr val="09738A"/>
          </a:solidFill>
          <a:ln>
            <a:solidFill>
              <a:srgbClr val="097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2359702" y="1126379"/>
            <a:ext cx="2430000" cy="1440000"/>
          </a:xfrm>
          <a:prstGeom prst="homePlate">
            <a:avLst/>
          </a:prstGeom>
          <a:solidFill>
            <a:srgbClr val="FFD522"/>
          </a:solidFill>
          <a:ln>
            <a:solidFill>
              <a:srgbClr val="FFD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/>
          <p:cNvSpPr/>
          <p:nvPr/>
        </p:nvSpPr>
        <p:spPr>
          <a:xfrm>
            <a:off x="5987848" y="1126379"/>
            <a:ext cx="2430000" cy="1440000"/>
          </a:xfrm>
          <a:prstGeom prst="chevron">
            <a:avLst/>
          </a:prstGeom>
          <a:solidFill>
            <a:srgbClr val="05A693"/>
          </a:solidFill>
          <a:ln>
            <a:solidFill>
              <a:srgbClr val="05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55848" y="2661423"/>
            <a:ext cx="1707945" cy="2880000"/>
          </a:xfrm>
          <a:prstGeom prst="rect">
            <a:avLst/>
          </a:prstGeom>
          <a:gradFill>
            <a:gsLst>
              <a:gs pos="54000">
                <a:srgbClr val="FFD522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3775" y="2661423"/>
            <a:ext cx="1707945" cy="2880000"/>
          </a:xfrm>
          <a:prstGeom prst="rect">
            <a:avLst/>
          </a:prstGeom>
          <a:gradFill>
            <a:gsLst>
              <a:gs pos="54000">
                <a:srgbClr val="09738A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84110" y="2661422"/>
            <a:ext cx="1707945" cy="2880000"/>
          </a:xfrm>
          <a:prstGeom prst="rect">
            <a:avLst/>
          </a:prstGeom>
          <a:gradFill>
            <a:gsLst>
              <a:gs pos="54000">
                <a:srgbClr val="05A693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89395" y="2661422"/>
            <a:ext cx="1707945" cy="2880000"/>
          </a:xfrm>
          <a:prstGeom prst="rect">
            <a:avLst/>
          </a:prstGeom>
          <a:gradFill>
            <a:gsLst>
              <a:gs pos="54000">
                <a:srgbClr val="0FBC91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90942" y="2661422"/>
            <a:ext cx="1707945" cy="2880000"/>
          </a:xfrm>
          <a:prstGeom prst="rect">
            <a:avLst/>
          </a:prstGeom>
          <a:gradFill>
            <a:gsLst>
              <a:gs pos="54000">
                <a:srgbClr val="ED4237"/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28" y="2702477"/>
            <a:ext cx="1435778" cy="54135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39498" y="1502221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5582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Descriptive</a:t>
            </a:r>
            <a:endParaRPr lang="es-ES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37129" y="1533157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selection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69340" y="1523213"/>
            <a:ext cx="149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r>
              <a:rPr lang="es-ES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s-E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ank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220497" y="1523212"/>
            <a:ext cx="168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es-ES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5728" y="3361345"/>
            <a:ext cx="1575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API</a:t>
            </a: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Keywords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</a:t>
            </a:r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export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9802" y="2758729"/>
            <a:ext cx="1575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Tweets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Originals</a:t>
            </a:r>
            <a:r>
              <a:rPr lang="pt-BR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</a:t>
            </a:r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retweets</a:t>
            </a:r>
            <a:endParaRPr lang="pt-BR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Retweets</a:t>
            </a:r>
            <a:r>
              <a:rPr lang="pt-BR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Distinct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users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Tweets per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Location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Hashtags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Profile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descripitons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</a:t>
            </a:r>
            <a:endParaRPr lang="en-U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2385" y="2758729"/>
            <a:ext cx="1575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Tweet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Tweets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text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relevance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offer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users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/non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sz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55538" y="2758729"/>
            <a:ext cx="1669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content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ES" sz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relevance</a:t>
            </a:r>
            <a:r>
              <a:rPr lang="es-ES" sz="12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centralities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Degree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Eigenvector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Bonacich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PageRank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Closedness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12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Betweeness</a:t>
            </a:r>
            <a:endParaRPr lang="es-ES" sz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46" y="4035823"/>
            <a:ext cx="1715537" cy="1072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1" y="1126379"/>
            <a:ext cx="1891622" cy="441504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914" y="2758729"/>
            <a:ext cx="1440000" cy="9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Presentación de PowerPoint</vt:lpstr>
    </vt:vector>
  </TitlesOfParts>
  <Company>Produban 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BRAVO MARIA TERESA</dc:creator>
  <cp:lastModifiedBy>Marisa Bravo</cp:lastModifiedBy>
  <cp:revision>15</cp:revision>
  <dcterms:created xsi:type="dcterms:W3CDTF">2018-01-11T10:35:42Z</dcterms:created>
  <dcterms:modified xsi:type="dcterms:W3CDTF">2018-01-14T16:05:13Z</dcterms:modified>
</cp:coreProperties>
</file>