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8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01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96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05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44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36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4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9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67F8-C934-4C56-B17E-D7F2570C740A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C4A6-2673-4FED-A9F1-A04120F1A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6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a la derecha con bandas 4"/>
          <p:cNvSpPr/>
          <p:nvPr/>
        </p:nvSpPr>
        <p:spPr>
          <a:xfrm rot="5400000">
            <a:off x="2666999" y="-2667000"/>
            <a:ext cx="6858001" cy="12192002"/>
          </a:xfrm>
          <a:prstGeom prst="stripedRightArrow">
            <a:avLst/>
          </a:prstGeom>
          <a:solidFill>
            <a:srgbClr val="FFD522"/>
          </a:solidFill>
          <a:ln>
            <a:solidFill>
              <a:srgbClr val="FFD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815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Marisa Bravo</dc:creator>
  <cp:lastModifiedBy>Marisa Bravo</cp:lastModifiedBy>
  <cp:revision>2</cp:revision>
  <dcterms:created xsi:type="dcterms:W3CDTF">2018-01-14T17:21:40Z</dcterms:created>
  <dcterms:modified xsi:type="dcterms:W3CDTF">2018-01-14T18:47:39Z</dcterms:modified>
</cp:coreProperties>
</file>