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buchet MS Bold" charset="1" panose="020B0703020202020204"/>
      <p:regular r:id="rId17"/>
    </p:embeddedFont>
    <p:embeddedFont>
      <p:font typeface="Trebuchet MS" charset="1" panose="020B0603020202020204"/>
      <p:regular r:id="rId18"/>
    </p:embeddedFont>
    <p:embeddedFont>
      <p:font typeface="Arimo" charset="1" panose="020B0604020202020204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Inv1nc/key_logger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Inv1nc/key_logger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65354" y="4552950"/>
            <a:ext cx="10428155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7552" spc="35">
                <a:solidFill>
                  <a:srgbClr val="000000"/>
                </a:solidFill>
                <a:latin typeface="Trebuchet MS Bold"/>
              </a:rPr>
              <a:t>Ajay Babu Chebrolu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74431" y="8289131"/>
            <a:ext cx="318268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89057" y="6622415"/>
            <a:ext cx="9512618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hlinkClick r:id="rId4" tooltip="https://github.com/Inv1nc/key_logger"/>
              </a:rPr>
              <a:t>https://github.com/Inv1nc/key_logger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382631" y="1131681"/>
            <a:ext cx="5008393" cy="5534882"/>
          </a:xfrm>
          <a:custGeom>
            <a:avLst/>
            <a:gdLst/>
            <a:ahLst/>
            <a:cxnLst/>
            <a:rect r="r" b="b" t="t" l="l"/>
            <a:pathLst>
              <a:path h="5534882" w="5008393">
                <a:moveTo>
                  <a:pt x="0" y="0"/>
                </a:moveTo>
                <a:lnTo>
                  <a:pt x="5008393" y="0"/>
                </a:lnTo>
                <a:lnTo>
                  <a:pt x="5008393" y="5534881"/>
                </a:lnTo>
                <a:lnTo>
                  <a:pt x="0" y="5534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28875" y="3631912"/>
            <a:ext cx="11872912" cy="6069300"/>
          </a:xfrm>
          <a:custGeom>
            <a:avLst/>
            <a:gdLst/>
            <a:ahLst/>
            <a:cxnLst/>
            <a:rect r="r" b="b" t="t" l="l"/>
            <a:pathLst>
              <a:path h="6069300" w="11872912">
                <a:moveTo>
                  <a:pt x="0" y="0"/>
                </a:moveTo>
                <a:lnTo>
                  <a:pt x="11872913" y="0"/>
                </a:lnTo>
                <a:lnTo>
                  <a:pt x="11872913" y="6069300"/>
                </a:lnTo>
                <a:lnTo>
                  <a:pt x="0" y="606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32998" y="572451"/>
            <a:ext cx="828479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3108" y="5029200"/>
            <a:ext cx="10291762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hlinkClick r:id="rId2" tooltip="https://github.com/Inv1nc/key_logger.git"/>
              </a:rPr>
              <a:t>https://github.com/Inv1nc/key_logger.git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3108" y="2107728"/>
            <a:ext cx="6584474" cy="151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60"/>
              </a:lnSpc>
              <a:spcBef>
                <a:spcPct val="0"/>
              </a:spcBef>
            </a:pPr>
            <a:r>
              <a:rPr lang="en-US" sz="8900">
                <a:solidFill>
                  <a:srgbClr val="000000"/>
                </a:solidFill>
                <a:latin typeface="Canva Sans Bold"/>
              </a:rPr>
              <a:t>Project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2527" y="4282304"/>
            <a:ext cx="12993529" cy="155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89"/>
              </a:lnSpc>
            </a:pPr>
            <a:r>
              <a:rPr lang="en-US" sz="9064">
                <a:solidFill>
                  <a:srgbClr val="000000"/>
                </a:solidFill>
                <a:latin typeface="Canva Sans Bold"/>
              </a:rPr>
              <a:t>Keylogger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09663" y="662367"/>
            <a:ext cx="94139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0088" y="2879701"/>
            <a:ext cx="16014761" cy="562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Introduction to the Keylogger and Security Project.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Problem statement and project objectives.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Detailed project overview.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Identification of end users.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Proposed solutions and their value.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Unique aspects of the solution (wow factor).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Modelling approach.</a:t>
            </a:r>
          </a:p>
          <a:p>
            <a:pPr algn="l" marL="972943" indent="-486472" lvl="1">
              <a:lnSpc>
                <a:spcPts val="5407"/>
              </a:lnSpc>
              <a:buFont typeface="Arial"/>
              <a:buChar char="•"/>
            </a:pPr>
            <a:r>
              <a:rPr lang="en-US" sz="4506" spc="40">
                <a:solidFill>
                  <a:srgbClr val="000000"/>
                </a:solidFill>
                <a:latin typeface="Trebuchet MS"/>
              </a:rPr>
              <a:t>Results and conclusions.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88741" y="2047875"/>
            <a:ext cx="959424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6001" y="4157662"/>
            <a:ext cx="17080392" cy="225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370" indent="-528685" lvl="1">
              <a:lnSpc>
                <a:spcPts val="5876"/>
              </a:lnSpc>
              <a:buFont typeface="Arial"/>
              <a:buChar char="•"/>
            </a:pPr>
            <a:r>
              <a:rPr lang="en-US" sz="4897" spc="44">
                <a:solidFill>
                  <a:srgbClr val="000000"/>
                </a:solidFill>
                <a:latin typeface="Trebuchet MS"/>
              </a:rPr>
              <a:t>Increasing keylogger threats compromising security</a:t>
            </a:r>
          </a:p>
          <a:p>
            <a:pPr algn="l" marL="1035781" indent="-517890" lvl="1">
              <a:lnSpc>
                <a:spcPts val="5757"/>
              </a:lnSpc>
              <a:buFont typeface="Arial"/>
              <a:buChar char="•"/>
            </a:pPr>
            <a:r>
              <a:rPr lang="en-US" sz="4797" spc="43">
                <a:solidFill>
                  <a:srgbClr val="000000"/>
                </a:solidFill>
                <a:latin typeface="Trebuchet MS"/>
              </a:rPr>
              <a:t>Challenges in detecting and preventing keyloggers</a:t>
            </a:r>
          </a:p>
          <a:p>
            <a:pPr algn="l" marL="1035781" indent="-517890" lvl="1">
              <a:lnSpc>
                <a:spcPts val="5757"/>
              </a:lnSpc>
              <a:buFont typeface="Arial"/>
              <a:buChar char="•"/>
            </a:pPr>
            <a:r>
              <a:rPr lang="en-US" sz="4797" spc="43">
                <a:solidFill>
                  <a:srgbClr val="000000"/>
                </a:solidFill>
                <a:latin typeface="Trebuchet MS"/>
              </a:rPr>
              <a:t>Need for better protection of sensitive information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2290763"/>
            <a:ext cx="1039351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37" y="4363592"/>
            <a:ext cx="18288000" cy="2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7320" indent="-538660" lvl="1">
              <a:lnSpc>
                <a:spcPts val="5987"/>
              </a:lnSpc>
              <a:buFont typeface="Arial"/>
              <a:buChar char="•"/>
            </a:pPr>
            <a:r>
              <a:rPr lang="en-US" sz="4989" spc="45">
                <a:solidFill>
                  <a:srgbClr val="000000"/>
                </a:solidFill>
                <a:latin typeface="Trebuchet MS"/>
              </a:rPr>
              <a:t>Develop a security system against keyloggers</a:t>
            </a:r>
          </a:p>
          <a:p>
            <a:pPr algn="l" marL="1077320" indent="-538660" lvl="1">
              <a:lnSpc>
                <a:spcPts val="5987"/>
              </a:lnSpc>
              <a:buFont typeface="Arial"/>
              <a:buChar char="•"/>
            </a:pPr>
            <a:r>
              <a:rPr lang="en-US" sz="4989" spc="45">
                <a:solidFill>
                  <a:srgbClr val="000000"/>
                </a:solidFill>
                <a:latin typeface="Trebuchet MS"/>
              </a:rPr>
              <a:t>Implement real-time monitoring and alerts</a:t>
            </a:r>
          </a:p>
          <a:p>
            <a:pPr algn="l" marL="1077320" indent="-538660" lvl="1">
              <a:lnSpc>
                <a:spcPts val="5987"/>
              </a:lnSpc>
              <a:buFont typeface="Arial"/>
              <a:buChar char="•"/>
            </a:pPr>
            <a:r>
              <a:rPr lang="en-US" sz="4989" spc="45">
                <a:solidFill>
                  <a:srgbClr val="000000"/>
                </a:solidFill>
                <a:latin typeface="Trebuchet MS"/>
              </a:rPr>
              <a:t>Create user-friendly security management interfaces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967650" y="1571625"/>
            <a:ext cx="1011659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19">
                <a:solidFill>
                  <a:srgbClr val="000000"/>
                </a:solidFill>
                <a:latin typeface="Trebuchet MS Bold"/>
              </a:rPr>
              <a:t>END USERS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8649" y="4124513"/>
            <a:ext cx="17486627" cy="252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273" indent="-593637" lvl="1">
              <a:lnSpc>
                <a:spcPts val="6599"/>
              </a:lnSpc>
              <a:buFont typeface="Arial"/>
              <a:buChar char="•"/>
            </a:pPr>
            <a:r>
              <a:rPr lang="en-US" sz="5499" spc="49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5499" spc="49">
                <a:solidFill>
                  <a:srgbClr val="000000"/>
                </a:solidFill>
                <a:latin typeface="Trebuchet MS"/>
              </a:rPr>
              <a:t>ndividuals worried about personal data security</a:t>
            </a:r>
          </a:p>
          <a:p>
            <a:pPr algn="l" marL="1187273" indent="-593637" lvl="1">
              <a:lnSpc>
                <a:spcPts val="6599"/>
              </a:lnSpc>
              <a:buFont typeface="Arial"/>
              <a:buChar char="•"/>
            </a:pPr>
            <a:r>
              <a:rPr lang="en-US" sz="5499" spc="49">
                <a:solidFill>
                  <a:srgbClr val="000000"/>
                </a:solidFill>
                <a:latin typeface="Trebuchet MS"/>
              </a:rPr>
              <a:t>Organizations protecting sensitive information</a:t>
            </a:r>
          </a:p>
          <a:p>
            <a:pPr algn="l" marL="1187273" indent="-593637" lvl="1">
              <a:lnSpc>
                <a:spcPts val="6599"/>
              </a:lnSpc>
              <a:buFont typeface="Arial"/>
              <a:buChar char="•"/>
            </a:pPr>
            <a:r>
              <a:rPr lang="en-US" sz="5499" spc="49">
                <a:solidFill>
                  <a:srgbClr val="000000"/>
                </a:solidFill>
                <a:latin typeface="Trebuchet MS"/>
              </a:rPr>
              <a:t>IT professionals maintaining network security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28700" y="2124075"/>
            <a:ext cx="1137492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SOLUTION AND ITS VALUE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8961" y="4342194"/>
            <a:ext cx="17135278" cy="238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866" indent="-555933" lvl="1">
              <a:lnSpc>
                <a:spcPts val="6179"/>
              </a:lnSpc>
              <a:buFont typeface="Arial"/>
              <a:buChar char="•"/>
            </a:pPr>
            <a:r>
              <a:rPr lang="en-US" sz="5149" spc="46">
                <a:solidFill>
                  <a:srgbClr val="000000"/>
                </a:solidFill>
                <a:latin typeface="Trebuchet MS"/>
              </a:rPr>
              <a:t>Advanced keylogger detection algorithms</a:t>
            </a:r>
          </a:p>
          <a:p>
            <a:pPr algn="l" marL="1111866" indent="-555933" lvl="1">
              <a:lnSpc>
                <a:spcPts val="6179"/>
              </a:lnSpc>
              <a:buFont typeface="Arial"/>
              <a:buChar char="•"/>
            </a:pPr>
            <a:r>
              <a:rPr lang="en-US" sz="5149" spc="46">
                <a:solidFill>
                  <a:srgbClr val="000000"/>
                </a:solidFill>
                <a:latin typeface="Trebuchet MS"/>
              </a:rPr>
              <a:t>Real-time threat alerts and automatic mitigation</a:t>
            </a:r>
          </a:p>
          <a:p>
            <a:pPr algn="l" marL="1111866" indent="-555933" lvl="1">
              <a:lnSpc>
                <a:spcPts val="6179"/>
              </a:lnSpc>
              <a:buFont typeface="Arial"/>
              <a:buChar char="•"/>
            </a:pPr>
            <a:r>
              <a:rPr lang="en-US" sz="5149" spc="46">
                <a:solidFill>
                  <a:srgbClr val="000000"/>
                </a:solidFill>
                <a:latin typeface="Trebuchet MS"/>
              </a:rPr>
              <a:t>Increased user awareness and education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28700" y="2290763"/>
            <a:ext cx="1487243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4514" y="4255294"/>
            <a:ext cx="17035407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Machine learning for accurate detection</a:t>
            </a:r>
          </a:p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Seamless integration with existing security systems</a:t>
            </a:r>
          </a:p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Real-time threat analytics and insights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3357" y="1671638"/>
            <a:ext cx="760105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0068" y="4219575"/>
            <a:ext cx="1758786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Machine learning model trained on keylogger patterns</a:t>
            </a:r>
          </a:p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Simulation of keylogging scenarios</a:t>
            </a:r>
          </a:p>
          <a:p>
            <a:pPr algn="l" marL="1090277" indent="-545138" lvl="1">
              <a:lnSpc>
                <a:spcPts val="6059"/>
              </a:lnSpc>
              <a:buFont typeface="Arial"/>
              <a:buChar char="•"/>
            </a:pPr>
            <a:r>
              <a:rPr lang="en-US" sz="5049" spc="45">
                <a:solidFill>
                  <a:srgbClr val="000000"/>
                </a:solidFill>
                <a:latin typeface="Trebuchet MS"/>
              </a:rPr>
              <a:t>Continuous refinement based on real-world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DAGH_Yfwwnw</dc:identifier>
  <dcterms:modified xsi:type="dcterms:W3CDTF">2011-08-01T06:04:30Z</dcterms:modified>
  <cp:revision>1</cp:revision>
  <dc:title>RESULTS</dc:title>
</cp:coreProperties>
</file>