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38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1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29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7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802847" y="1122253"/>
            <a:ext cx="9389153" cy="876300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PROJETO INTEGRADOR “IMOBIL”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19504" y="2319995"/>
            <a:ext cx="10594428" cy="165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        Desenvolvemos uma imobiliária fictícia, a IMOBIL, que                   preza a facilidade na compra, aluguel e venda de imóveis.</a:t>
            </a:r>
          </a:p>
          <a:p>
            <a:pPr marL="0" indent="0">
              <a:buNone/>
            </a:pPr>
            <a:r>
              <a:rPr lang="pt-BR" dirty="0" smtClean="0"/>
              <a:t>           Quando desenvolvemos este projeto, pensamos em deixar o processo imobiliário o menos burocrático possível.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1" y="50198"/>
            <a:ext cx="2095238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70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SOBRE A EMPRESA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3187" y="2365650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/>
              <a:t>A IMOBIL, fundada em 2022 por 5 jovens cariocas, Max de Oliveira, Murilo Hilário, Rafael Araújo, Sávio Ayres e Vanessa Alves.</a:t>
            </a:r>
          </a:p>
          <a:p>
            <a:r>
              <a:rPr lang="pt-BR" sz="2800" dirty="0" smtClean="0"/>
              <a:t>O escritório da empresa localiza-se no Centro Empresarial Barra Shopping, Av. das Américas, 4200, sala 315, Barra da Tijuca.         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6134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OBJETIVO DA IMOBIL 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5228" y="2505294"/>
            <a:ext cx="9144000" cy="1516501"/>
          </a:xfrm>
        </p:spPr>
        <p:txBody>
          <a:bodyPr>
            <a:noAutofit/>
          </a:bodyPr>
          <a:lstStyle/>
          <a:p>
            <a:r>
              <a:rPr lang="pt-BR" sz="2800" dirty="0"/>
              <a:t>O objetivo da </a:t>
            </a:r>
            <a:r>
              <a:rPr lang="pt-BR" sz="2800" dirty="0" smtClean="0"/>
              <a:t>IMOBIL</a:t>
            </a:r>
            <a:r>
              <a:rPr lang="pt-BR" sz="2800" b="1" dirty="0" smtClean="0"/>
              <a:t> </a:t>
            </a:r>
            <a:r>
              <a:rPr lang="pt-BR" sz="2800" dirty="0"/>
              <a:t>é simplificar a aquisição de imóveis, seja por compra, venda ou aluguel. Prezamos a facilidade no contato entre proprietário e inquilino, tornando também o processo de documentação, reconhecimento de firma e outros trâmites o menos burocrático possível.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623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Ainda sobre nosso</a:t>
            </a:r>
            <a:r>
              <a:rPr lang="pt-BR" sz="4000" dirty="0" smtClean="0"/>
              <a:t> </a:t>
            </a:r>
            <a:r>
              <a:rPr lang="pt-BR" sz="4000" b="1" dirty="0" smtClean="0"/>
              <a:t>OBJETIVO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05294"/>
            <a:ext cx="9144000" cy="138736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 smtClean="0"/>
              <a:t>Funcionalidade: </a:t>
            </a:r>
            <a:r>
              <a:rPr lang="pt-BR" sz="11200" dirty="0"/>
              <a:t>Assim que entra na plataforma </a:t>
            </a:r>
            <a:r>
              <a:rPr lang="pt-BR" sz="11200" dirty="0" smtClean="0"/>
              <a:t>IMOBIL, </a:t>
            </a:r>
            <a:r>
              <a:rPr lang="pt-BR" sz="11200" dirty="0"/>
              <a:t>o usuário vai para uma página de cadastro, informando seu nome, e-mail, senha e telefone. Desta forma, ele recebe mensagens de imóveis no local (bairro ou cidade), que lhe interessa, ficando a par de ofertas imobiliárias que possam surgir.</a:t>
            </a:r>
            <a:r>
              <a:rPr lang="pt-BR" sz="8600" dirty="0"/>
              <a:t> 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98788"/>
            <a:ext cx="9144000" cy="52550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Layout das telas 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3430" y="4445876"/>
            <a:ext cx="10202129" cy="788276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Imagem 1</a:t>
            </a:r>
            <a:r>
              <a:rPr lang="pt-BR" sz="2000" dirty="0" smtClean="0"/>
              <a:t>, esquerda para direita: Página principal do site, aonde o usuário escolhe as opções para aquisição de seu imóvel, seja para compra ou venda</a:t>
            </a:r>
            <a:r>
              <a:rPr lang="pt-BR" dirty="0" smtClean="0"/>
              <a:t>.</a:t>
            </a:r>
          </a:p>
          <a:p>
            <a:r>
              <a:rPr lang="pt-BR" sz="2000" b="1" dirty="0" smtClean="0"/>
              <a:t>Imagem 2</a:t>
            </a:r>
            <a:r>
              <a:rPr lang="pt-BR" sz="2000" dirty="0" smtClean="0"/>
              <a:t>, meio: Continuação da página inicial, mostrando um layout sobre anúncio gratuito de imóveis e o rodapé do site, com informações adicionais e redes sociais da IMOBIL. </a:t>
            </a:r>
          </a:p>
          <a:p>
            <a:r>
              <a:rPr lang="pt-BR" sz="2000" b="1" dirty="0" smtClean="0"/>
              <a:t>Imagem 3</a:t>
            </a:r>
            <a:r>
              <a:rPr lang="pt-BR" sz="2000" dirty="0" smtClean="0"/>
              <a:t> e última: Página de cadastro do usuário, onde ele informa seus dados, como e-mail e senha, para receber promoções imobiliários.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27" y="798788"/>
            <a:ext cx="1992696" cy="33797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36" y="1003015"/>
            <a:ext cx="2911475" cy="26461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33" y="1003015"/>
            <a:ext cx="3193502" cy="2903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5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71145" y="367862"/>
            <a:ext cx="91860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CONCLUSÃO</a:t>
            </a:r>
            <a:endParaRPr lang="pt-BR" dirty="0"/>
          </a:p>
          <a:p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sz="1200" dirty="0"/>
              <a:t>Max de Oliveira:  “Fiz o HTML e o CSS do site, e minha maior dificuldade foi fazer o que me foi proposto de maneira rápida, separar as imagens uma ao lado da outra. Além disso, demorei um pouquinho para fazer o carrossel, mas no final deu tudo certo”.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Murilo Hilário: “Fiz o design do site, criando sua logotipo e protótipo usando o site </a:t>
            </a:r>
            <a:r>
              <a:rPr lang="pt-BR" sz="1200" dirty="0" err="1"/>
              <a:t>Figma</a:t>
            </a:r>
            <a:r>
              <a:rPr lang="pt-BR" sz="1200" dirty="0"/>
              <a:t>. Não está relacionado ao design, mas também criei o diagrama do banco de dados”.</a:t>
            </a:r>
          </a:p>
          <a:p>
            <a:r>
              <a:rPr lang="pt-BR" sz="1200" b="1" dirty="0"/>
              <a:t> </a:t>
            </a:r>
            <a:endParaRPr lang="pt-BR" sz="1200" dirty="0"/>
          </a:p>
          <a:p>
            <a:r>
              <a:rPr lang="pt-BR" sz="1200" b="1" dirty="0"/>
              <a:t> </a:t>
            </a:r>
            <a:endParaRPr lang="pt-BR" sz="1200" dirty="0"/>
          </a:p>
          <a:p>
            <a:r>
              <a:rPr lang="pt-BR" sz="1200" b="1" dirty="0"/>
              <a:t> </a:t>
            </a:r>
            <a:r>
              <a:rPr lang="pt-BR" sz="1200" dirty="0"/>
              <a:t>Rafael Araújo:</a:t>
            </a:r>
            <a:r>
              <a:rPr lang="pt-BR" sz="1200" b="1" dirty="0"/>
              <a:t> “</a:t>
            </a:r>
            <a:r>
              <a:rPr lang="pt-BR" sz="1200" dirty="0"/>
              <a:t>Contribui no Projeto com a parte de desenvolvimento Back-end. Meu grupo projetou um Banco de Dados e um site sobre uma imobiliária fictícia, a “IMOBIL”. Tivemos desafios na fase de unir o Back-</a:t>
            </a:r>
            <a:r>
              <a:rPr lang="pt-BR" sz="1200" dirty="0" err="1"/>
              <a:t>End</a:t>
            </a:r>
            <a:r>
              <a:rPr lang="pt-BR" sz="1200" dirty="0"/>
              <a:t> e Front-</a:t>
            </a:r>
            <a:r>
              <a:rPr lang="pt-BR" sz="1200" dirty="0" err="1"/>
              <a:t>End</a:t>
            </a:r>
            <a:r>
              <a:rPr lang="pt-BR" sz="1200" dirty="0"/>
              <a:t> neste projeto, mas superamos com trabalho em equipe e espírito de corpo”.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Sávio Ayres: “Fiquei responsável por documentar tudo o que desenvolvemos ao longo destas 5 aulas práticas. Gostamos bastante do tema escolhido por ter sido diferente dos outros sites que desenvolvemos nas Unidades Curriculares anteriores. Apesar do período curtinho de tempo, consegui filtrar toda a ação do grupo através deste documento, e fiquei muito satisfeito com o meu trabalho e de meus colegas”.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Vanessa Alves de Morais: “ Fiz a parte do desenvolvimento Back-End. Fizemos um Banco de Dados e um trabalho sobre uma imobiliária fictícia, a “IMOBIL”. Tivemos um pouco de dificuldade na parte de “juntar” o Back e o Front-</a:t>
            </a:r>
            <a:r>
              <a:rPr lang="pt-BR" sz="1200" dirty="0" err="1"/>
              <a:t>End</a:t>
            </a:r>
            <a:r>
              <a:rPr lang="pt-BR" sz="1200" dirty="0"/>
              <a:t>, mas, ao final, conseguimos”.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0242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8478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Agradecimentos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45597"/>
            <a:ext cx="9144000" cy="1655762"/>
          </a:xfrm>
        </p:spPr>
        <p:txBody>
          <a:bodyPr/>
          <a:lstStyle/>
          <a:p>
            <a:r>
              <a:rPr lang="pt-BR" dirty="0" smtClean="0"/>
              <a:t>Nós do grupo gostaríamos de agradecer a professora </a:t>
            </a:r>
            <a:r>
              <a:rPr lang="pt-BR" dirty="0" err="1" smtClean="0"/>
              <a:t>Jeany</a:t>
            </a:r>
            <a:r>
              <a:rPr lang="pt-BR" dirty="0" smtClean="0"/>
              <a:t> Laranjeira pelas aulas que nos deram base para conclusão deste trabalho. Muito obrigado!!!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490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Frase de reflexão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40189"/>
            <a:ext cx="9144000" cy="1655762"/>
          </a:xfrm>
        </p:spPr>
        <p:txBody>
          <a:bodyPr/>
          <a:lstStyle/>
          <a:p>
            <a:r>
              <a:rPr lang="pt-BR" dirty="0" smtClean="0"/>
              <a:t>“Faça da sua dificuldade a sua motivação.”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                       Charlie Brown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INTEGRADOR “IMOBIL”</vt:lpstr>
      <vt:lpstr>SOBRE A EMPRESA</vt:lpstr>
      <vt:lpstr>OBJETIVO DA IMOBIL </vt:lpstr>
      <vt:lpstr>Ainda sobre nosso OBJETIVO</vt:lpstr>
      <vt:lpstr>Layout das telas </vt:lpstr>
      <vt:lpstr>Apresentação do PowerPoint</vt:lpstr>
      <vt:lpstr>Agradecimentos </vt:lpstr>
      <vt:lpstr>Frase de reflexão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“IMOBIL”</dc:title>
  <dc:creator>Laboratório Informática</dc:creator>
  <cp:lastModifiedBy>Laboratório Informática</cp:lastModifiedBy>
  <cp:revision>11</cp:revision>
  <dcterms:created xsi:type="dcterms:W3CDTF">2022-09-21T14:20:10Z</dcterms:created>
  <dcterms:modified xsi:type="dcterms:W3CDTF">2022-09-26T14:13:37Z</dcterms:modified>
</cp:coreProperties>
</file>