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8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7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15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29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5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225E-0CD5-4FAE-8344-BB846EE861A2}" type="datetimeFigureOut">
              <a:rPr lang="pt-BR" smtClean="0"/>
              <a:t>26/09/2022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1D41-52BA-49A1-B375-6D1FBFF1E2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4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02847" y="1122253"/>
            <a:ext cx="9389153" cy="876300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PROJETO INTEGRADOR “IMOBIL”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19504" y="2319995"/>
            <a:ext cx="10594428" cy="165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        Desenvolvemos </a:t>
            </a:r>
            <a:r>
              <a:rPr lang="pt-BR" dirty="0" smtClean="0"/>
              <a:t>uma imobiliária fictícia, a IMOBIL, que </a:t>
            </a:r>
            <a:r>
              <a:rPr lang="pt-BR" dirty="0" smtClean="0"/>
              <a:t>                  preza </a:t>
            </a:r>
            <a:r>
              <a:rPr lang="pt-BR" dirty="0" smtClean="0"/>
              <a:t>a facilidade na compra, aluguel e venda de imóveis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           Quando desenvolvemos </a:t>
            </a:r>
            <a:r>
              <a:rPr lang="pt-BR" dirty="0" smtClean="0"/>
              <a:t>este projeto, pensamos em deixar o </a:t>
            </a:r>
            <a:r>
              <a:rPr lang="pt-BR" dirty="0" smtClean="0"/>
              <a:t>processo imobiliário </a:t>
            </a:r>
            <a:r>
              <a:rPr lang="pt-BR" dirty="0" smtClean="0"/>
              <a:t>o menos burocrático possível.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1" y="50198"/>
            <a:ext cx="2095238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7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SOBRE A EMPRESA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3187" y="2365650"/>
            <a:ext cx="9144000" cy="1655762"/>
          </a:xfrm>
        </p:spPr>
        <p:txBody>
          <a:bodyPr>
            <a:noAutofit/>
          </a:bodyPr>
          <a:lstStyle/>
          <a:p>
            <a:r>
              <a:rPr lang="pt-BR" sz="2800" dirty="0" smtClean="0"/>
              <a:t>A IMOBIL, fundada em 2022 por 5 jovens cariocas, Max de Oliveira, Murilo Hilário, Rafael Araújo, Sávio Ayres e Vanessa Alves.</a:t>
            </a:r>
          </a:p>
          <a:p>
            <a:r>
              <a:rPr lang="pt-BR" sz="2800" dirty="0" smtClean="0"/>
              <a:t>O escritório da empresa localiza-se no Centro Empresarial Barra Shopping, Av. das Américas, 4200, sala 315, Barra da Tijuca.         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134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OBJETIVO DA IMOBIL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228" y="2505294"/>
            <a:ext cx="9144000" cy="1516501"/>
          </a:xfrm>
        </p:spPr>
        <p:txBody>
          <a:bodyPr>
            <a:noAutofit/>
          </a:bodyPr>
          <a:lstStyle/>
          <a:p>
            <a:r>
              <a:rPr lang="pt-BR" sz="2800" dirty="0"/>
              <a:t>O objetivo da </a:t>
            </a:r>
            <a:r>
              <a:rPr lang="pt-BR" sz="2800" dirty="0" smtClean="0"/>
              <a:t>IMOBIL</a:t>
            </a:r>
            <a:r>
              <a:rPr lang="pt-BR" sz="2800" b="1" dirty="0" smtClean="0"/>
              <a:t> </a:t>
            </a:r>
            <a:r>
              <a:rPr lang="pt-BR" sz="2800" dirty="0"/>
              <a:t>é simplificar a aquisição de imóveis, seja por compra, venda ou aluguel. Prezamos a facilidade no contato entre proprietário e inquilino, tornando também o processo de documentação, reconhecimento de firma e outros trâmites o menos burocrático possível.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5623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Ainda sobre nosso</a:t>
            </a:r>
            <a:r>
              <a:rPr lang="pt-BR" sz="4000" dirty="0" smtClean="0"/>
              <a:t> </a:t>
            </a:r>
            <a:r>
              <a:rPr lang="pt-BR" sz="4000" b="1" dirty="0" smtClean="0"/>
              <a:t>OBJETIVO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505294"/>
            <a:ext cx="9144000" cy="1387366"/>
          </a:xfrm>
        </p:spPr>
        <p:txBody>
          <a:bodyPr>
            <a:normAutofit fontScale="25000" lnSpcReduction="20000"/>
          </a:bodyPr>
          <a:lstStyle/>
          <a:p>
            <a:r>
              <a:rPr lang="pt-BR" sz="11200" dirty="0" smtClean="0"/>
              <a:t>Funcionalidade: </a:t>
            </a:r>
            <a:r>
              <a:rPr lang="pt-BR" sz="11200" dirty="0"/>
              <a:t>Assim que entra na plataforma </a:t>
            </a:r>
            <a:r>
              <a:rPr lang="pt-BR" sz="11200" dirty="0" smtClean="0"/>
              <a:t>IMOBIL, </a:t>
            </a:r>
            <a:r>
              <a:rPr lang="pt-BR" sz="11200" dirty="0"/>
              <a:t>o usuário vai para uma página de cadastro, informando seu nome, e-mail, senha e telefone. Desta forma, ele recebe mensagens de imóveis no local (bairro ou cidade), que lhe interessa, ficando a par de ofertas imobiliárias que possam surgir.</a:t>
            </a:r>
            <a:r>
              <a:rPr lang="pt-BR" sz="8600" dirty="0"/>
              <a:t> </a:t>
            </a:r>
            <a:endParaRPr lang="pt-BR" sz="8600" dirty="0"/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4" y="229285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98788"/>
            <a:ext cx="9144000" cy="52550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Layout das telas 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3430" y="4445876"/>
            <a:ext cx="10202129" cy="788276"/>
          </a:xfrm>
        </p:spPr>
        <p:txBody>
          <a:bodyPr>
            <a:noAutofit/>
          </a:bodyPr>
          <a:lstStyle/>
          <a:p>
            <a:r>
              <a:rPr lang="pt-BR" sz="2000" b="1" dirty="0" smtClean="0"/>
              <a:t>Imagem 1</a:t>
            </a:r>
            <a:r>
              <a:rPr lang="pt-BR" sz="2000" dirty="0" smtClean="0"/>
              <a:t>, esquerda para direita: Página principal do site, aonde o usuário escolhe as opções para aquisição de seu imóvel, seja para compra ou venda</a:t>
            </a:r>
            <a:r>
              <a:rPr lang="pt-BR" dirty="0" smtClean="0"/>
              <a:t>.</a:t>
            </a:r>
          </a:p>
          <a:p>
            <a:r>
              <a:rPr lang="pt-BR" sz="2000" b="1" dirty="0" smtClean="0"/>
              <a:t>Imagem 2</a:t>
            </a:r>
            <a:r>
              <a:rPr lang="pt-BR" sz="2000" dirty="0" smtClean="0"/>
              <a:t>, meio: Continuação da página inicial, mostrando um layout sobre anúncio gratuito de imóveis e o rodapé do site, com informações adicionais e redes sociais da IMOBIL. </a:t>
            </a:r>
          </a:p>
          <a:p>
            <a:r>
              <a:rPr lang="pt-BR" sz="2000" b="1" dirty="0" smtClean="0"/>
              <a:t>Imagem 3</a:t>
            </a:r>
            <a:r>
              <a:rPr lang="pt-BR" sz="2000" dirty="0" smtClean="0"/>
              <a:t> e última: Página de cadastro do usuário, onde ele informa seus dados, como e-mail e senha, para receber promoções imobiliários.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27" y="798788"/>
            <a:ext cx="1992696" cy="33797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36" y="1003015"/>
            <a:ext cx="2911475" cy="26461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33" y="1003015"/>
            <a:ext cx="3193502" cy="2903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5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478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Agradecimentos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45597"/>
            <a:ext cx="9144000" cy="1655762"/>
          </a:xfrm>
        </p:spPr>
        <p:txBody>
          <a:bodyPr/>
          <a:lstStyle/>
          <a:p>
            <a:r>
              <a:rPr lang="pt-BR" dirty="0" smtClean="0"/>
              <a:t>Nós do grupo gostaríamos de agradecer a professora </a:t>
            </a:r>
            <a:r>
              <a:rPr lang="pt-BR" dirty="0" err="1" smtClean="0"/>
              <a:t>Jeany</a:t>
            </a:r>
            <a:r>
              <a:rPr lang="pt-BR" dirty="0" smtClean="0"/>
              <a:t> Laranjeira pelas aulas que nos deram base para conclusão deste trabalho. Muito obrigado!!!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4906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Frase de reflexão</a:t>
            </a:r>
            <a:endParaRPr lang="pt-BR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40189"/>
            <a:ext cx="9144000" cy="1655762"/>
          </a:xfrm>
        </p:spPr>
        <p:txBody>
          <a:bodyPr/>
          <a:lstStyle/>
          <a:p>
            <a:r>
              <a:rPr lang="pt-BR" dirty="0" smtClean="0"/>
              <a:t>“Faça da sua dificuldade a sua motivação.”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            Charlie Brown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" y="0"/>
            <a:ext cx="1653504" cy="1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PROJETO INTEGRADOR “IMOBIL”</vt:lpstr>
      <vt:lpstr>SOBRE A EMPRESA</vt:lpstr>
      <vt:lpstr>OBJETIVO DA IMOBIL </vt:lpstr>
      <vt:lpstr>Ainda sobre nosso OBJETIVO</vt:lpstr>
      <vt:lpstr>Layout das telas </vt:lpstr>
      <vt:lpstr>Agradecimentos </vt:lpstr>
      <vt:lpstr>Frase de reflexão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“IMOBIL”</dc:title>
  <dc:creator>Laboratório Informática</dc:creator>
  <cp:lastModifiedBy>Laboratório Informática</cp:lastModifiedBy>
  <cp:revision>10</cp:revision>
  <dcterms:created xsi:type="dcterms:W3CDTF">2022-09-21T14:20:10Z</dcterms:created>
  <dcterms:modified xsi:type="dcterms:W3CDTF">2022-09-26T12:52:47Z</dcterms:modified>
</cp:coreProperties>
</file>