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25E-0CD5-4FAE-8344-BB846EE861A2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1D41-52BA-49A1-B375-6D1FBFF1E2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838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25E-0CD5-4FAE-8344-BB846EE861A2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1D41-52BA-49A1-B375-6D1FBFF1E2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79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25E-0CD5-4FAE-8344-BB846EE861A2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1D41-52BA-49A1-B375-6D1FBFF1E2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910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25E-0CD5-4FAE-8344-BB846EE861A2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1D41-52BA-49A1-B375-6D1FBFF1E2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06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25E-0CD5-4FAE-8344-BB846EE861A2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1D41-52BA-49A1-B375-6D1FBFF1E2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15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25E-0CD5-4FAE-8344-BB846EE861A2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1D41-52BA-49A1-B375-6D1FBFF1E2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29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25E-0CD5-4FAE-8344-BB846EE861A2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1D41-52BA-49A1-B375-6D1FBFF1E2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75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25E-0CD5-4FAE-8344-BB846EE861A2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1D41-52BA-49A1-B375-6D1FBFF1E2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1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25E-0CD5-4FAE-8344-BB846EE861A2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1D41-52BA-49A1-B375-6D1FBFF1E2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7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25E-0CD5-4FAE-8344-BB846EE861A2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1D41-52BA-49A1-B375-6D1FBFF1E2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00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25E-0CD5-4FAE-8344-BB846EE861A2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1D41-52BA-49A1-B375-6D1FBFF1E2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43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6225E-0CD5-4FAE-8344-BB846EE861A2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D1D41-52BA-49A1-B375-6D1FBFF1E2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54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2802847" y="1122253"/>
            <a:ext cx="9389153" cy="876300"/>
          </a:xfrm>
        </p:spPr>
        <p:txBody>
          <a:bodyPr>
            <a:normAutofit/>
          </a:bodyPr>
          <a:lstStyle/>
          <a:p>
            <a:r>
              <a:rPr lang="pt-BR" sz="4000" b="1" dirty="0" smtClean="0"/>
              <a:t>PROJETO INTEGRADOR “IMOBIL”</a:t>
            </a:r>
            <a:endParaRPr lang="pt-BR" sz="4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019504" y="2319995"/>
            <a:ext cx="10594428" cy="16557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            Desenvolvemos </a:t>
            </a:r>
            <a:r>
              <a:rPr lang="pt-BR" dirty="0" smtClean="0"/>
              <a:t>uma imobiliária fictícia, a IMOBIL, que </a:t>
            </a:r>
            <a:r>
              <a:rPr lang="pt-BR" dirty="0" smtClean="0"/>
              <a:t>                  preza </a:t>
            </a:r>
            <a:r>
              <a:rPr lang="pt-BR" dirty="0" smtClean="0"/>
              <a:t>a facilidade na compra, aluguel e venda de imóveis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           Quando desenvolvemos </a:t>
            </a:r>
            <a:r>
              <a:rPr lang="pt-BR" dirty="0" smtClean="0"/>
              <a:t>este projeto, pensamos em deixar o </a:t>
            </a:r>
            <a:r>
              <a:rPr lang="pt-BR" dirty="0" smtClean="0"/>
              <a:t>processo imobiliário </a:t>
            </a:r>
            <a:r>
              <a:rPr lang="pt-BR" dirty="0" smtClean="0"/>
              <a:t>o menos burocrático possível.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71" y="50198"/>
            <a:ext cx="2095238" cy="1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2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9706"/>
          </a:xfrm>
        </p:spPr>
        <p:txBody>
          <a:bodyPr>
            <a:normAutofit/>
          </a:bodyPr>
          <a:lstStyle/>
          <a:p>
            <a:r>
              <a:rPr lang="pt-BR" sz="4000" b="1" dirty="0" smtClean="0"/>
              <a:t>SOBRE A EMPRESA</a:t>
            </a:r>
            <a:endParaRPr lang="pt-BR" sz="4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13187" y="2365650"/>
            <a:ext cx="9144000" cy="1655762"/>
          </a:xfrm>
        </p:spPr>
        <p:txBody>
          <a:bodyPr>
            <a:noAutofit/>
          </a:bodyPr>
          <a:lstStyle/>
          <a:p>
            <a:r>
              <a:rPr lang="pt-BR" sz="2800" dirty="0" smtClean="0"/>
              <a:t>A IMOBIL, fundada em 2022 por 5 jovens cariocas, Max de Oliveira, Murilo Hilário, Rafael Araújo, Sávio Ayres e Vanessa Alves.</a:t>
            </a:r>
          </a:p>
          <a:p>
            <a:r>
              <a:rPr lang="pt-BR" sz="2800" dirty="0" smtClean="0"/>
              <a:t>O escritório da empresa localiza-se no Centro Empresarial Barra Shopping, Av. das Américas, 4200, sala 315, Barra da Tijuca.         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54" y="229285"/>
            <a:ext cx="1653504" cy="138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5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6134"/>
          </a:xfrm>
        </p:spPr>
        <p:txBody>
          <a:bodyPr>
            <a:normAutofit/>
          </a:bodyPr>
          <a:lstStyle/>
          <a:p>
            <a:r>
              <a:rPr lang="pt-BR" sz="4000" b="1" dirty="0" smtClean="0"/>
              <a:t>OBJETIVO DA IMOBIL </a:t>
            </a:r>
            <a:endParaRPr lang="pt-BR" sz="4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5228" y="2505294"/>
            <a:ext cx="9144000" cy="1516501"/>
          </a:xfrm>
        </p:spPr>
        <p:txBody>
          <a:bodyPr>
            <a:noAutofit/>
          </a:bodyPr>
          <a:lstStyle/>
          <a:p>
            <a:r>
              <a:rPr lang="pt-BR" sz="2800" dirty="0"/>
              <a:t>O objetivo da </a:t>
            </a:r>
            <a:r>
              <a:rPr lang="pt-BR" sz="2800" dirty="0" smtClean="0"/>
              <a:t>IMOBIL</a:t>
            </a:r>
            <a:r>
              <a:rPr lang="pt-BR" sz="2800" b="1" dirty="0" smtClean="0"/>
              <a:t> </a:t>
            </a:r>
            <a:r>
              <a:rPr lang="pt-BR" sz="2800" dirty="0"/>
              <a:t>é simplificar a aquisição de imóveis, seja por compra, venda ou aluguel. Prezamos a facilidade no contato entre proprietário e inquilino, tornando também o processo de documentação, reconhecimento de firma e outros trâmites o menos burocrático possível.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54" y="229285"/>
            <a:ext cx="1653504" cy="138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1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95623"/>
          </a:xfrm>
        </p:spPr>
        <p:txBody>
          <a:bodyPr>
            <a:normAutofit/>
          </a:bodyPr>
          <a:lstStyle/>
          <a:p>
            <a:r>
              <a:rPr lang="pt-BR" sz="4000" b="1" dirty="0" smtClean="0"/>
              <a:t>Ainda sobre nosso</a:t>
            </a:r>
            <a:r>
              <a:rPr lang="pt-BR" sz="4000" dirty="0" smtClean="0"/>
              <a:t> </a:t>
            </a:r>
            <a:r>
              <a:rPr lang="pt-BR" sz="4000" b="1" dirty="0" smtClean="0"/>
              <a:t>OBJETIVO</a:t>
            </a:r>
            <a:endParaRPr lang="pt-BR" sz="4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505294"/>
            <a:ext cx="9144000" cy="1387366"/>
          </a:xfrm>
        </p:spPr>
        <p:txBody>
          <a:bodyPr>
            <a:normAutofit fontScale="25000" lnSpcReduction="20000"/>
          </a:bodyPr>
          <a:lstStyle/>
          <a:p>
            <a:r>
              <a:rPr lang="pt-BR" sz="11200" dirty="0" smtClean="0"/>
              <a:t>Funcionalidade: </a:t>
            </a:r>
            <a:r>
              <a:rPr lang="pt-BR" sz="11200" dirty="0"/>
              <a:t>Assim que entra na plataforma </a:t>
            </a:r>
            <a:r>
              <a:rPr lang="pt-BR" sz="11200" dirty="0" smtClean="0"/>
              <a:t>IMOBIL, </a:t>
            </a:r>
            <a:r>
              <a:rPr lang="pt-BR" sz="11200" dirty="0"/>
              <a:t>o usuário vai para uma página de cadastro, informando seu nome, e-mail, senha e telefone. Desta forma, ele recebe mensagens de imóveis no local (bairro ou cidade), que lhe interessa, ficando a par de ofertas imobiliárias que possam surgir.</a:t>
            </a:r>
            <a:r>
              <a:rPr lang="pt-BR" sz="8600" dirty="0"/>
              <a:t> </a:t>
            </a:r>
            <a:endParaRPr lang="pt-BR" sz="8600" dirty="0"/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54" y="229285"/>
            <a:ext cx="1653504" cy="138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9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798788"/>
            <a:ext cx="9144000" cy="52550"/>
          </a:xfrm>
        </p:spPr>
        <p:txBody>
          <a:bodyPr>
            <a:normAutofit fontScale="90000"/>
          </a:bodyPr>
          <a:lstStyle/>
          <a:p>
            <a:r>
              <a:rPr lang="pt-BR" sz="4000" b="1" dirty="0" smtClean="0"/>
              <a:t>Layout das telas </a:t>
            </a:r>
            <a:endParaRPr lang="pt-BR" sz="4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33430" y="4445876"/>
            <a:ext cx="10202129" cy="788276"/>
          </a:xfrm>
        </p:spPr>
        <p:txBody>
          <a:bodyPr>
            <a:noAutofit/>
          </a:bodyPr>
          <a:lstStyle/>
          <a:p>
            <a:r>
              <a:rPr lang="pt-BR" sz="2000" b="1" dirty="0" smtClean="0"/>
              <a:t>Imagem 1</a:t>
            </a:r>
            <a:r>
              <a:rPr lang="pt-BR" sz="2000" dirty="0" smtClean="0"/>
              <a:t>, esquerda para direita: Página principal do site, aonde o usuário escolhe as opções para aquisição de seu imóvel, seja para compra ou venda</a:t>
            </a:r>
            <a:r>
              <a:rPr lang="pt-BR" dirty="0" smtClean="0"/>
              <a:t>.</a:t>
            </a:r>
          </a:p>
          <a:p>
            <a:r>
              <a:rPr lang="pt-BR" sz="2000" b="1" dirty="0" smtClean="0"/>
              <a:t>Imagem 2</a:t>
            </a:r>
            <a:r>
              <a:rPr lang="pt-BR" sz="2000" dirty="0" smtClean="0"/>
              <a:t>, meio: Continuação da página inicial, mostrando um layout sobre anúncio gratuito de imóveis e o rodapé do site, com informações adicionais e redes sociais da IMOBIL. </a:t>
            </a:r>
          </a:p>
          <a:p>
            <a:r>
              <a:rPr lang="pt-BR" sz="2000" b="1" dirty="0" smtClean="0"/>
              <a:t>Imagem 3</a:t>
            </a:r>
            <a:r>
              <a:rPr lang="pt-BR" sz="2000" dirty="0" smtClean="0"/>
              <a:t> e última: Página de cadastro do usuário, onde ele informa seus dados, como e-mail e senha, para receber promoções imobiliários.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8" y="0"/>
            <a:ext cx="1653504" cy="1382931"/>
          </a:xfrm>
          <a:prstGeom prst="rect">
            <a:avLst/>
          </a:prstGeom>
        </p:spPr>
      </p:pic>
      <p:pic>
        <p:nvPicPr>
          <p:cNvPr id="5" name="Imagem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727" y="798788"/>
            <a:ext cx="1992696" cy="337979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Imagem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736" y="1003015"/>
            <a:ext cx="2911475" cy="264615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agem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933" y="1003015"/>
            <a:ext cx="3193502" cy="29036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4556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48478"/>
          </a:xfrm>
        </p:spPr>
        <p:txBody>
          <a:bodyPr>
            <a:normAutofit fontScale="90000"/>
          </a:bodyPr>
          <a:lstStyle/>
          <a:p>
            <a:r>
              <a:rPr lang="pt-BR" sz="4000" b="1" dirty="0" smtClean="0"/>
              <a:t>Agradecimentos</a:t>
            </a:r>
            <a:r>
              <a:rPr lang="pt-BR" b="1" dirty="0" smtClean="0"/>
              <a:t> 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645597"/>
            <a:ext cx="9144000" cy="1655762"/>
          </a:xfrm>
        </p:spPr>
        <p:txBody>
          <a:bodyPr/>
          <a:lstStyle/>
          <a:p>
            <a:r>
              <a:rPr lang="pt-BR" dirty="0" smtClean="0"/>
              <a:t>Nós do grupo gostaríamos de agradecer a professora </a:t>
            </a:r>
            <a:r>
              <a:rPr lang="pt-BR" dirty="0" err="1" smtClean="0"/>
              <a:t>Jeany</a:t>
            </a:r>
            <a:r>
              <a:rPr lang="pt-BR" dirty="0" smtClean="0"/>
              <a:t> Laranjeira pelas aulas que nos deram base para conclusão deste trabalho. Muito obrigado!!!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8" y="0"/>
            <a:ext cx="1653504" cy="138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62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74906"/>
          </a:xfrm>
        </p:spPr>
        <p:txBody>
          <a:bodyPr>
            <a:normAutofit/>
          </a:bodyPr>
          <a:lstStyle/>
          <a:p>
            <a:r>
              <a:rPr lang="pt-BR" sz="4000" b="1" dirty="0" smtClean="0"/>
              <a:t>Frase de reflexão</a:t>
            </a:r>
            <a:endParaRPr lang="pt-BR" sz="4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740189"/>
            <a:ext cx="9144000" cy="1655762"/>
          </a:xfrm>
        </p:spPr>
        <p:txBody>
          <a:bodyPr/>
          <a:lstStyle/>
          <a:p>
            <a:r>
              <a:rPr lang="pt-BR" dirty="0" smtClean="0"/>
              <a:t>“Faça da sua dificuldade a sua motivação.”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                                Charlie Brown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8" y="0"/>
            <a:ext cx="1653504" cy="138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12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345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PROJETO INTEGRADOR “IMOBIL”</vt:lpstr>
      <vt:lpstr>SOBRE A EMPRESA</vt:lpstr>
      <vt:lpstr>OBJETIVO DA IMOBIL </vt:lpstr>
      <vt:lpstr>Ainda sobre nosso OBJETIVO</vt:lpstr>
      <vt:lpstr>Layout das telas </vt:lpstr>
      <vt:lpstr>Agradecimentos </vt:lpstr>
      <vt:lpstr>Frase de reflexão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 “IMOBIL”</dc:title>
  <dc:creator>Laboratório Informática</dc:creator>
  <cp:lastModifiedBy>Laboratório Informática</cp:lastModifiedBy>
  <cp:revision>10</cp:revision>
  <dcterms:created xsi:type="dcterms:W3CDTF">2022-09-21T14:20:10Z</dcterms:created>
  <dcterms:modified xsi:type="dcterms:W3CDTF">2022-09-26T12:52:13Z</dcterms:modified>
</cp:coreProperties>
</file>