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6"/>
    <p:restoredTop sz="96327"/>
  </p:normalViewPr>
  <p:slideViewPr>
    <p:cSldViewPr snapToGrid="0">
      <p:cViewPr varScale="1">
        <p:scale>
          <a:sx n="227" d="100"/>
          <a:sy n="22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E8F14-A02E-4D5F-9164-23DCD873661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5074B-4921-4190-86A4-987F95FEB24B}">
      <dgm:prSet/>
      <dgm:spPr/>
      <dgm:t>
        <a:bodyPr/>
        <a:lstStyle/>
        <a:p>
          <a:r>
            <a:rPr lang="en-US"/>
            <a:t>The Scrum – Agile approach was used to develop the SNHU Travel Application</a:t>
          </a:r>
        </a:p>
      </dgm:t>
    </dgm:pt>
    <dgm:pt modelId="{411E63F2-8344-4AC3-ACB2-7AA6C27C27F4}" type="parTrans" cxnId="{C232AAC0-21C0-4656-925E-984F10131BB1}">
      <dgm:prSet/>
      <dgm:spPr/>
      <dgm:t>
        <a:bodyPr/>
        <a:lstStyle/>
        <a:p>
          <a:endParaRPr lang="en-US"/>
        </a:p>
      </dgm:t>
    </dgm:pt>
    <dgm:pt modelId="{987FA025-5830-4929-A692-E51713751BD6}" type="sibTrans" cxnId="{C232AAC0-21C0-4656-925E-984F10131BB1}">
      <dgm:prSet/>
      <dgm:spPr/>
      <dgm:t>
        <a:bodyPr/>
        <a:lstStyle/>
        <a:p>
          <a:endParaRPr lang="en-US"/>
        </a:p>
      </dgm:t>
    </dgm:pt>
    <dgm:pt modelId="{54C3C38B-C740-48A7-A0B1-06BF69A4BDCE}">
      <dgm:prSet/>
      <dgm:spPr/>
      <dgm:t>
        <a:bodyPr/>
        <a:lstStyle/>
        <a:p>
          <a:r>
            <a:rPr lang="en-US"/>
            <a:t>We will discuss the various roles utilized in the Scrum team and describe importance</a:t>
          </a:r>
        </a:p>
      </dgm:t>
    </dgm:pt>
    <dgm:pt modelId="{865EDC38-D38D-4048-9B0B-0880B907079B}" type="parTrans" cxnId="{33C3AAA2-A069-4298-90B9-3E4A8BADCE93}">
      <dgm:prSet/>
      <dgm:spPr/>
      <dgm:t>
        <a:bodyPr/>
        <a:lstStyle/>
        <a:p>
          <a:endParaRPr lang="en-US"/>
        </a:p>
      </dgm:t>
    </dgm:pt>
    <dgm:pt modelId="{19A481D5-4797-41A3-9FEA-6A8756E51AAB}" type="sibTrans" cxnId="{33C3AAA2-A069-4298-90B9-3E4A8BADCE93}">
      <dgm:prSet/>
      <dgm:spPr/>
      <dgm:t>
        <a:bodyPr/>
        <a:lstStyle/>
        <a:p>
          <a:endParaRPr lang="en-US"/>
        </a:p>
      </dgm:t>
    </dgm:pt>
    <dgm:pt modelId="{18622DC4-5128-4E33-A91A-2037BF06E6AE}">
      <dgm:prSet/>
      <dgm:spPr/>
      <dgm:t>
        <a:bodyPr/>
        <a:lstStyle/>
        <a:p>
          <a:r>
            <a:rPr lang="en-US"/>
            <a:t>Cover the difference between the Scrum - agile and waterfall development lifecycle</a:t>
          </a:r>
        </a:p>
      </dgm:t>
    </dgm:pt>
    <dgm:pt modelId="{4A73E626-91E6-4F2A-8053-3FA82735BB34}" type="parTrans" cxnId="{CD306DAC-9DAC-4A1D-9FFA-B988C2B068E9}">
      <dgm:prSet/>
      <dgm:spPr/>
      <dgm:t>
        <a:bodyPr/>
        <a:lstStyle/>
        <a:p>
          <a:endParaRPr lang="en-US"/>
        </a:p>
      </dgm:t>
    </dgm:pt>
    <dgm:pt modelId="{510BACC5-A5F4-4FCD-B1AA-5982486E6D10}" type="sibTrans" cxnId="{CD306DAC-9DAC-4A1D-9FFA-B988C2B068E9}">
      <dgm:prSet/>
      <dgm:spPr/>
      <dgm:t>
        <a:bodyPr/>
        <a:lstStyle/>
        <a:p>
          <a:endParaRPr lang="en-US"/>
        </a:p>
      </dgm:t>
    </dgm:pt>
    <dgm:pt modelId="{E5BF82A8-EBB4-4BCE-8C1E-3BBEBAEAECC8}">
      <dgm:prSet/>
      <dgm:spPr/>
      <dgm:t>
        <a:bodyPr/>
        <a:lstStyle/>
        <a:p>
          <a:r>
            <a:rPr lang="en-US"/>
            <a:t>Review factors between choosing between the two methods</a:t>
          </a:r>
        </a:p>
      </dgm:t>
    </dgm:pt>
    <dgm:pt modelId="{FF8C4FC5-D2CC-4D14-BE7F-A72B3AC01AA6}" type="parTrans" cxnId="{1276114C-ADB5-420F-84FB-A43B322230D5}">
      <dgm:prSet/>
      <dgm:spPr/>
      <dgm:t>
        <a:bodyPr/>
        <a:lstStyle/>
        <a:p>
          <a:endParaRPr lang="en-US"/>
        </a:p>
      </dgm:t>
    </dgm:pt>
    <dgm:pt modelId="{50521FA3-A25F-4FFB-A72F-D3CF19C5FDBE}" type="sibTrans" cxnId="{1276114C-ADB5-420F-84FB-A43B322230D5}">
      <dgm:prSet/>
      <dgm:spPr/>
      <dgm:t>
        <a:bodyPr/>
        <a:lstStyle/>
        <a:p>
          <a:endParaRPr lang="en-US"/>
        </a:p>
      </dgm:t>
    </dgm:pt>
    <dgm:pt modelId="{7BE53493-2F51-BD41-800C-F4A424BC71E6}" type="pres">
      <dgm:prSet presAssocID="{C48E8F14-A02E-4D5F-9164-23DCD8736613}" presName="outerComposite" presStyleCnt="0">
        <dgm:presLayoutVars>
          <dgm:chMax val="5"/>
          <dgm:dir/>
          <dgm:resizeHandles val="exact"/>
        </dgm:presLayoutVars>
      </dgm:prSet>
      <dgm:spPr/>
    </dgm:pt>
    <dgm:pt modelId="{EF932181-A4B5-2F46-8DD1-A097C7153D1B}" type="pres">
      <dgm:prSet presAssocID="{C48E8F14-A02E-4D5F-9164-23DCD8736613}" presName="dummyMaxCanvas" presStyleCnt="0">
        <dgm:presLayoutVars/>
      </dgm:prSet>
      <dgm:spPr/>
    </dgm:pt>
    <dgm:pt modelId="{C1991503-9544-804D-A698-D88EFD8230F1}" type="pres">
      <dgm:prSet presAssocID="{C48E8F14-A02E-4D5F-9164-23DCD8736613}" presName="FourNodes_1" presStyleLbl="node1" presStyleIdx="0" presStyleCnt="4">
        <dgm:presLayoutVars>
          <dgm:bulletEnabled val="1"/>
        </dgm:presLayoutVars>
      </dgm:prSet>
      <dgm:spPr/>
    </dgm:pt>
    <dgm:pt modelId="{188C135D-AFDE-1E4E-9AA5-8C79DBC33986}" type="pres">
      <dgm:prSet presAssocID="{C48E8F14-A02E-4D5F-9164-23DCD8736613}" presName="FourNodes_2" presStyleLbl="node1" presStyleIdx="1" presStyleCnt="4">
        <dgm:presLayoutVars>
          <dgm:bulletEnabled val="1"/>
        </dgm:presLayoutVars>
      </dgm:prSet>
      <dgm:spPr/>
    </dgm:pt>
    <dgm:pt modelId="{CEE848E9-E3D4-B54E-9702-E7208E0A24A2}" type="pres">
      <dgm:prSet presAssocID="{C48E8F14-A02E-4D5F-9164-23DCD8736613}" presName="FourNodes_3" presStyleLbl="node1" presStyleIdx="2" presStyleCnt="4">
        <dgm:presLayoutVars>
          <dgm:bulletEnabled val="1"/>
        </dgm:presLayoutVars>
      </dgm:prSet>
      <dgm:spPr/>
    </dgm:pt>
    <dgm:pt modelId="{24D5C24A-00AC-5A4B-98AF-76BBADB2E3F8}" type="pres">
      <dgm:prSet presAssocID="{C48E8F14-A02E-4D5F-9164-23DCD8736613}" presName="FourNodes_4" presStyleLbl="node1" presStyleIdx="3" presStyleCnt="4">
        <dgm:presLayoutVars>
          <dgm:bulletEnabled val="1"/>
        </dgm:presLayoutVars>
      </dgm:prSet>
      <dgm:spPr/>
    </dgm:pt>
    <dgm:pt modelId="{2F6EED5E-103F-3F4A-81A7-78373599E152}" type="pres">
      <dgm:prSet presAssocID="{C48E8F14-A02E-4D5F-9164-23DCD8736613}" presName="FourConn_1-2" presStyleLbl="fgAccFollowNode1" presStyleIdx="0" presStyleCnt="3">
        <dgm:presLayoutVars>
          <dgm:bulletEnabled val="1"/>
        </dgm:presLayoutVars>
      </dgm:prSet>
      <dgm:spPr/>
    </dgm:pt>
    <dgm:pt modelId="{DBF3D644-FCEC-0C4D-A26A-1F263AED7810}" type="pres">
      <dgm:prSet presAssocID="{C48E8F14-A02E-4D5F-9164-23DCD8736613}" presName="FourConn_2-3" presStyleLbl="fgAccFollowNode1" presStyleIdx="1" presStyleCnt="3">
        <dgm:presLayoutVars>
          <dgm:bulletEnabled val="1"/>
        </dgm:presLayoutVars>
      </dgm:prSet>
      <dgm:spPr/>
    </dgm:pt>
    <dgm:pt modelId="{2F1BC0C7-F2BA-CE4E-A299-93A28FE576FA}" type="pres">
      <dgm:prSet presAssocID="{C48E8F14-A02E-4D5F-9164-23DCD8736613}" presName="FourConn_3-4" presStyleLbl="fgAccFollowNode1" presStyleIdx="2" presStyleCnt="3">
        <dgm:presLayoutVars>
          <dgm:bulletEnabled val="1"/>
        </dgm:presLayoutVars>
      </dgm:prSet>
      <dgm:spPr/>
    </dgm:pt>
    <dgm:pt modelId="{8119E099-3B18-2E4F-928C-903EC37AB6C8}" type="pres">
      <dgm:prSet presAssocID="{C48E8F14-A02E-4D5F-9164-23DCD8736613}" presName="FourNodes_1_text" presStyleLbl="node1" presStyleIdx="3" presStyleCnt="4">
        <dgm:presLayoutVars>
          <dgm:bulletEnabled val="1"/>
        </dgm:presLayoutVars>
      </dgm:prSet>
      <dgm:spPr/>
    </dgm:pt>
    <dgm:pt modelId="{A7CD0F4E-B431-7C4E-87B9-06E8C9872390}" type="pres">
      <dgm:prSet presAssocID="{C48E8F14-A02E-4D5F-9164-23DCD8736613}" presName="FourNodes_2_text" presStyleLbl="node1" presStyleIdx="3" presStyleCnt="4">
        <dgm:presLayoutVars>
          <dgm:bulletEnabled val="1"/>
        </dgm:presLayoutVars>
      </dgm:prSet>
      <dgm:spPr/>
    </dgm:pt>
    <dgm:pt modelId="{890CE95D-E567-5143-BA8F-BA9836A94063}" type="pres">
      <dgm:prSet presAssocID="{C48E8F14-A02E-4D5F-9164-23DCD8736613}" presName="FourNodes_3_text" presStyleLbl="node1" presStyleIdx="3" presStyleCnt="4">
        <dgm:presLayoutVars>
          <dgm:bulletEnabled val="1"/>
        </dgm:presLayoutVars>
      </dgm:prSet>
      <dgm:spPr/>
    </dgm:pt>
    <dgm:pt modelId="{5E8A4554-CCF5-5345-88D3-D863DB9557BC}" type="pres">
      <dgm:prSet presAssocID="{C48E8F14-A02E-4D5F-9164-23DCD873661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49BF0D-DA97-5F48-A33B-C327AF381425}" type="presOf" srcId="{19A481D5-4797-41A3-9FEA-6A8756E51AAB}" destId="{DBF3D644-FCEC-0C4D-A26A-1F263AED7810}" srcOrd="0" destOrd="0" presId="urn:microsoft.com/office/officeart/2005/8/layout/vProcess5"/>
    <dgm:cxn modelId="{8521F111-6176-1743-8A9A-76D72CD654A1}" type="presOf" srcId="{54C3C38B-C740-48A7-A0B1-06BF69A4BDCE}" destId="{A7CD0F4E-B431-7C4E-87B9-06E8C9872390}" srcOrd="1" destOrd="0" presId="urn:microsoft.com/office/officeart/2005/8/layout/vProcess5"/>
    <dgm:cxn modelId="{95881618-8ABA-AF45-8413-D066DCF66FFD}" type="presOf" srcId="{E5BF82A8-EBB4-4BCE-8C1E-3BBEBAEAECC8}" destId="{5E8A4554-CCF5-5345-88D3-D863DB9557BC}" srcOrd="1" destOrd="0" presId="urn:microsoft.com/office/officeart/2005/8/layout/vProcess5"/>
    <dgm:cxn modelId="{6B45B819-D949-6D43-97AD-8D0170FBB874}" type="presOf" srcId="{67F5074B-4921-4190-86A4-987F95FEB24B}" destId="{C1991503-9544-804D-A698-D88EFD8230F1}" srcOrd="0" destOrd="0" presId="urn:microsoft.com/office/officeart/2005/8/layout/vProcess5"/>
    <dgm:cxn modelId="{1F508123-466E-A14A-9B62-CA1DC369A9F8}" type="presOf" srcId="{C48E8F14-A02E-4D5F-9164-23DCD8736613}" destId="{7BE53493-2F51-BD41-800C-F4A424BC71E6}" srcOrd="0" destOrd="0" presId="urn:microsoft.com/office/officeart/2005/8/layout/vProcess5"/>
    <dgm:cxn modelId="{1592072A-C74C-AE4F-A19C-D18BE70C1B53}" type="presOf" srcId="{E5BF82A8-EBB4-4BCE-8C1E-3BBEBAEAECC8}" destId="{24D5C24A-00AC-5A4B-98AF-76BBADB2E3F8}" srcOrd="0" destOrd="0" presId="urn:microsoft.com/office/officeart/2005/8/layout/vProcess5"/>
    <dgm:cxn modelId="{E595D537-4373-3247-A6D9-7715265B68CA}" type="presOf" srcId="{987FA025-5830-4929-A692-E51713751BD6}" destId="{2F6EED5E-103F-3F4A-81A7-78373599E152}" srcOrd="0" destOrd="0" presId="urn:microsoft.com/office/officeart/2005/8/layout/vProcess5"/>
    <dgm:cxn modelId="{9994E042-69B5-9146-98C1-F258FCE656DC}" type="presOf" srcId="{67F5074B-4921-4190-86A4-987F95FEB24B}" destId="{8119E099-3B18-2E4F-928C-903EC37AB6C8}" srcOrd="1" destOrd="0" presId="urn:microsoft.com/office/officeart/2005/8/layout/vProcess5"/>
    <dgm:cxn modelId="{1276114C-ADB5-420F-84FB-A43B322230D5}" srcId="{C48E8F14-A02E-4D5F-9164-23DCD8736613}" destId="{E5BF82A8-EBB4-4BCE-8C1E-3BBEBAEAECC8}" srcOrd="3" destOrd="0" parTransId="{FF8C4FC5-D2CC-4D14-BE7F-A72B3AC01AA6}" sibTransId="{50521FA3-A25F-4FFB-A72F-D3CF19C5FDBE}"/>
    <dgm:cxn modelId="{33C3AAA2-A069-4298-90B9-3E4A8BADCE93}" srcId="{C48E8F14-A02E-4D5F-9164-23DCD8736613}" destId="{54C3C38B-C740-48A7-A0B1-06BF69A4BDCE}" srcOrd="1" destOrd="0" parTransId="{865EDC38-D38D-4048-9B0B-0880B907079B}" sibTransId="{19A481D5-4797-41A3-9FEA-6A8756E51AAB}"/>
    <dgm:cxn modelId="{5623B3A3-CF1F-7746-A945-FA037935CBA7}" type="presOf" srcId="{18622DC4-5128-4E33-A91A-2037BF06E6AE}" destId="{890CE95D-E567-5143-BA8F-BA9836A94063}" srcOrd="1" destOrd="0" presId="urn:microsoft.com/office/officeart/2005/8/layout/vProcess5"/>
    <dgm:cxn modelId="{CD306DAC-9DAC-4A1D-9FFA-B988C2B068E9}" srcId="{C48E8F14-A02E-4D5F-9164-23DCD8736613}" destId="{18622DC4-5128-4E33-A91A-2037BF06E6AE}" srcOrd="2" destOrd="0" parTransId="{4A73E626-91E6-4F2A-8053-3FA82735BB34}" sibTransId="{510BACC5-A5F4-4FCD-B1AA-5982486E6D10}"/>
    <dgm:cxn modelId="{C232AAC0-21C0-4656-925E-984F10131BB1}" srcId="{C48E8F14-A02E-4D5F-9164-23DCD8736613}" destId="{67F5074B-4921-4190-86A4-987F95FEB24B}" srcOrd="0" destOrd="0" parTransId="{411E63F2-8344-4AC3-ACB2-7AA6C27C27F4}" sibTransId="{987FA025-5830-4929-A692-E51713751BD6}"/>
    <dgm:cxn modelId="{856B33C3-22A6-964F-9E28-6CB709A5939F}" type="presOf" srcId="{510BACC5-A5F4-4FCD-B1AA-5982486E6D10}" destId="{2F1BC0C7-F2BA-CE4E-A299-93A28FE576FA}" srcOrd="0" destOrd="0" presId="urn:microsoft.com/office/officeart/2005/8/layout/vProcess5"/>
    <dgm:cxn modelId="{F8944AC4-F98F-F24A-929C-FE29637005F6}" type="presOf" srcId="{54C3C38B-C740-48A7-A0B1-06BF69A4BDCE}" destId="{188C135D-AFDE-1E4E-9AA5-8C79DBC33986}" srcOrd="0" destOrd="0" presId="urn:microsoft.com/office/officeart/2005/8/layout/vProcess5"/>
    <dgm:cxn modelId="{BC3215C9-FF0E-0041-B28F-7866E4952CAB}" type="presOf" srcId="{18622DC4-5128-4E33-A91A-2037BF06E6AE}" destId="{CEE848E9-E3D4-B54E-9702-E7208E0A24A2}" srcOrd="0" destOrd="0" presId="urn:microsoft.com/office/officeart/2005/8/layout/vProcess5"/>
    <dgm:cxn modelId="{AC9E7DFA-AF09-2C41-84B7-439E203CA5C7}" type="presParOf" srcId="{7BE53493-2F51-BD41-800C-F4A424BC71E6}" destId="{EF932181-A4B5-2F46-8DD1-A097C7153D1B}" srcOrd="0" destOrd="0" presId="urn:microsoft.com/office/officeart/2005/8/layout/vProcess5"/>
    <dgm:cxn modelId="{BEFF1DB0-0545-7440-9ECC-E53B33F189F7}" type="presParOf" srcId="{7BE53493-2F51-BD41-800C-F4A424BC71E6}" destId="{C1991503-9544-804D-A698-D88EFD8230F1}" srcOrd="1" destOrd="0" presId="urn:microsoft.com/office/officeart/2005/8/layout/vProcess5"/>
    <dgm:cxn modelId="{2449E9A9-FA93-9A45-B499-F579AE0CC70F}" type="presParOf" srcId="{7BE53493-2F51-BD41-800C-F4A424BC71E6}" destId="{188C135D-AFDE-1E4E-9AA5-8C79DBC33986}" srcOrd="2" destOrd="0" presId="urn:microsoft.com/office/officeart/2005/8/layout/vProcess5"/>
    <dgm:cxn modelId="{08F2EFE6-5496-204E-8EC0-E5D4E2A9189E}" type="presParOf" srcId="{7BE53493-2F51-BD41-800C-F4A424BC71E6}" destId="{CEE848E9-E3D4-B54E-9702-E7208E0A24A2}" srcOrd="3" destOrd="0" presId="urn:microsoft.com/office/officeart/2005/8/layout/vProcess5"/>
    <dgm:cxn modelId="{60882029-E57B-B24C-A112-BCE6B5DB7039}" type="presParOf" srcId="{7BE53493-2F51-BD41-800C-F4A424BC71E6}" destId="{24D5C24A-00AC-5A4B-98AF-76BBADB2E3F8}" srcOrd="4" destOrd="0" presId="urn:microsoft.com/office/officeart/2005/8/layout/vProcess5"/>
    <dgm:cxn modelId="{053437CE-5C6C-E24D-8C66-F4C9F17DC378}" type="presParOf" srcId="{7BE53493-2F51-BD41-800C-F4A424BC71E6}" destId="{2F6EED5E-103F-3F4A-81A7-78373599E152}" srcOrd="5" destOrd="0" presId="urn:microsoft.com/office/officeart/2005/8/layout/vProcess5"/>
    <dgm:cxn modelId="{9D1A5F5F-16A8-9547-8A43-3B4903436508}" type="presParOf" srcId="{7BE53493-2F51-BD41-800C-F4A424BC71E6}" destId="{DBF3D644-FCEC-0C4D-A26A-1F263AED7810}" srcOrd="6" destOrd="0" presId="urn:microsoft.com/office/officeart/2005/8/layout/vProcess5"/>
    <dgm:cxn modelId="{8F7F40C7-E5E4-DE4B-BCA6-B0522089E884}" type="presParOf" srcId="{7BE53493-2F51-BD41-800C-F4A424BC71E6}" destId="{2F1BC0C7-F2BA-CE4E-A299-93A28FE576FA}" srcOrd="7" destOrd="0" presId="urn:microsoft.com/office/officeart/2005/8/layout/vProcess5"/>
    <dgm:cxn modelId="{AD5A487F-0996-0342-9B61-6381FE19B945}" type="presParOf" srcId="{7BE53493-2F51-BD41-800C-F4A424BC71E6}" destId="{8119E099-3B18-2E4F-928C-903EC37AB6C8}" srcOrd="8" destOrd="0" presId="urn:microsoft.com/office/officeart/2005/8/layout/vProcess5"/>
    <dgm:cxn modelId="{5DF94B27-FE39-CB4E-9598-C2D82486AEB1}" type="presParOf" srcId="{7BE53493-2F51-BD41-800C-F4A424BC71E6}" destId="{A7CD0F4E-B431-7C4E-87B9-06E8C9872390}" srcOrd="9" destOrd="0" presId="urn:microsoft.com/office/officeart/2005/8/layout/vProcess5"/>
    <dgm:cxn modelId="{A8A9085D-4354-DC48-A523-9E25A2BC0D88}" type="presParOf" srcId="{7BE53493-2F51-BD41-800C-F4A424BC71E6}" destId="{890CE95D-E567-5143-BA8F-BA9836A94063}" srcOrd="10" destOrd="0" presId="urn:microsoft.com/office/officeart/2005/8/layout/vProcess5"/>
    <dgm:cxn modelId="{3093866E-8C34-0743-A286-582037498E27}" type="presParOf" srcId="{7BE53493-2F51-BD41-800C-F4A424BC71E6}" destId="{5E8A4554-CCF5-5345-88D3-D863DB9557B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5C336-DF07-4DF1-A2FB-B45FB7C28C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6D692-7318-466E-8A25-F3FD05AAC7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Engage with the client (customer) and Scrum team</a:t>
          </a:r>
        </a:p>
      </dgm:t>
    </dgm:pt>
    <dgm:pt modelId="{FEC4C0D6-469F-433B-81C4-806A29539368}" type="parTrans" cxnId="{A4A67710-5DB5-4A55-B8DC-E3254EED300B}">
      <dgm:prSet/>
      <dgm:spPr/>
      <dgm:t>
        <a:bodyPr/>
        <a:lstStyle/>
        <a:p>
          <a:endParaRPr lang="en-US"/>
        </a:p>
      </dgm:t>
    </dgm:pt>
    <dgm:pt modelId="{BD64E65C-8137-4128-A9BD-8BA77A7B11C0}" type="sibTrans" cxnId="{A4A67710-5DB5-4A55-B8DC-E3254EED300B}">
      <dgm:prSet/>
      <dgm:spPr/>
      <dgm:t>
        <a:bodyPr/>
        <a:lstStyle/>
        <a:p>
          <a:endParaRPr lang="en-US"/>
        </a:p>
      </dgm:t>
    </dgm:pt>
    <dgm:pt modelId="{F1C0ACA2-D787-4BF4-B541-938F68188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user stories to determine acceptance criterion within the software.</a:t>
          </a:r>
        </a:p>
      </dgm:t>
    </dgm:pt>
    <dgm:pt modelId="{E488C879-34AF-4679-935B-9BE1BED30AF8}" type="parTrans" cxnId="{D1CF2E33-B789-4F13-A709-7F79BC5BB5F8}">
      <dgm:prSet/>
      <dgm:spPr/>
      <dgm:t>
        <a:bodyPr/>
        <a:lstStyle/>
        <a:p>
          <a:endParaRPr lang="en-US"/>
        </a:p>
      </dgm:t>
    </dgm:pt>
    <dgm:pt modelId="{3169AB41-BB40-48DA-9FA7-4D3E7665DBF9}" type="sibTrans" cxnId="{D1CF2E33-B789-4F13-A709-7F79BC5BB5F8}">
      <dgm:prSet/>
      <dgm:spPr/>
      <dgm:t>
        <a:bodyPr/>
        <a:lstStyle/>
        <a:p>
          <a:endParaRPr lang="en-US"/>
        </a:p>
      </dgm:t>
    </dgm:pt>
    <dgm:pt modelId="{5D12D012-E3A9-4DE0-B7AD-83A8D6FE8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Liaison between the customer and scrum team for any changes or issues.</a:t>
          </a:r>
        </a:p>
      </dgm:t>
    </dgm:pt>
    <dgm:pt modelId="{D7DC31EB-519B-4F67-A4BC-F5759BC3C4B5}" type="parTrans" cxnId="{E4F95E21-CA0D-406C-9F1F-B4C62E55E918}">
      <dgm:prSet/>
      <dgm:spPr/>
      <dgm:t>
        <a:bodyPr/>
        <a:lstStyle/>
        <a:p>
          <a:endParaRPr lang="en-US"/>
        </a:p>
      </dgm:t>
    </dgm:pt>
    <dgm:pt modelId="{19C48FEC-C9DF-4A4E-82D2-0376C8956909}" type="sibTrans" cxnId="{E4F95E21-CA0D-406C-9F1F-B4C62E55E918}">
      <dgm:prSet/>
      <dgm:spPr/>
      <dgm:t>
        <a:bodyPr/>
        <a:lstStyle/>
        <a:p>
          <a:endParaRPr lang="en-US"/>
        </a:p>
      </dgm:t>
    </dgm:pt>
    <dgm:pt modelId="{8B848323-EEEC-4E5B-98D1-FAA2E1527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the User Stories documentation to present to the Scrum Team</a:t>
          </a:r>
        </a:p>
      </dgm:t>
    </dgm:pt>
    <dgm:pt modelId="{3CE8F0AB-CEE6-4BF5-BE77-56D1B9E77D86}" type="parTrans" cxnId="{9DA8ABE0-54EE-4B05-8308-B011F1871B8C}">
      <dgm:prSet/>
      <dgm:spPr/>
      <dgm:t>
        <a:bodyPr/>
        <a:lstStyle/>
        <a:p>
          <a:endParaRPr lang="en-US"/>
        </a:p>
      </dgm:t>
    </dgm:pt>
    <dgm:pt modelId="{CA0D09A2-559A-4290-BE0C-A36CDD039C0D}" type="sibTrans" cxnId="{9DA8ABE0-54EE-4B05-8308-B011F1871B8C}">
      <dgm:prSet/>
      <dgm:spPr/>
      <dgm:t>
        <a:bodyPr/>
        <a:lstStyle/>
        <a:p>
          <a:endParaRPr lang="en-US"/>
        </a:p>
      </dgm:t>
    </dgm:pt>
    <dgm:pt modelId="{A5F32A16-8BE5-46F4-AC01-0D39F246948B}" type="pres">
      <dgm:prSet presAssocID="{F1C5C336-DF07-4DF1-A2FB-B45FB7C28C77}" presName="root" presStyleCnt="0">
        <dgm:presLayoutVars>
          <dgm:dir/>
          <dgm:resizeHandles val="exact"/>
        </dgm:presLayoutVars>
      </dgm:prSet>
      <dgm:spPr/>
    </dgm:pt>
    <dgm:pt modelId="{34E6E024-A2DC-486E-8604-723E0D210053}" type="pres">
      <dgm:prSet presAssocID="{3B56D692-7318-466E-8A25-F3FD05AAC74C}" presName="compNode" presStyleCnt="0"/>
      <dgm:spPr/>
    </dgm:pt>
    <dgm:pt modelId="{8029B5BF-B166-4058-B807-53DC4490A972}" type="pres">
      <dgm:prSet presAssocID="{3B56D692-7318-466E-8A25-F3FD05AAC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38711C-5572-48D4-AF87-E3BFAC7F5B64}" type="pres">
      <dgm:prSet presAssocID="{3B56D692-7318-466E-8A25-F3FD05AAC74C}" presName="spaceRect" presStyleCnt="0"/>
      <dgm:spPr/>
    </dgm:pt>
    <dgm:pt modelId="{23ACFEFA-D2F9-464A-A04A-5DB5A9BB9E52}" type="pres">
      <dgm:prSet presAssocID="{3B56D692-7318-466E-8A25-F3FD05AAC74C}" presName="textRect" presStyleLbl="revTx" presStyleIdx="0" presStyleCnt="4">
        <dgm:presLayoutVars>
          <dgm:chMax val="1"/>
          <dgm:chPref val="1"/>
        </dgm:presLayoutVars>
      </dgm:prSet>
      <dgm:spPr/>
    </dgm:pt>
    <dgm:pt modelId="{54491AC4-5ACE-4903-B357-4AD7F7841CEF}" type="pres">
      <dgm:prSet presAssocID="{BD64E65C-8137-4128-A9BD-8BA77A7B11C0}" presName="sibTrans" presStyleCnt="0"/>
      <dgm:spPr/>
    </dgm:pt>
    <dgm:pt modelId="{2E0FC966-2A6B-4565-84B4-1582169929FB}" type="pres">
      <dgm:prSet presAssocID="{F1C0ACA2-D787-4BF4-B541-938F6818807C}" presName="compNode" presStyleCnt="0"/>
      <dgm:spPr/>
    </dgm:pt>
    <dgm:pt modelId="{0AF4DEFF-A2DF-4689-9840-2DC92969C653}" type="pres">
      <dgm:prSet presAssocID="{F1C0ACA2-D787-4BF4-B541-938F681880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B93210D-6756-4210-A581-443BC4B03AA7}" type="pres">
      <dgm:prSet presAssocID="{F1C0ACA2-D787-4BF4-B541-938F6818807C}" presName="spaceRect" presStyleCnt="0"/>
      <dgm:spPr/>
    </dgm:pt>
    <dgm:pt modelId="{E3C9774A-949E-429F-B01A-FC6A72944DB8}" type="pres">
      <dgm:prSet presAssocID="{F1C0ACA2-D787-4BF4-B541-938F6818807C}" presName="textRect" presStyleLbl="revTx" presStyleIdx="1" presStyleCnt="4">
        <dgm:presLayoutVars>
          <dgm:chMax val="1"/>
          <dgm:chPref val="1"/>
        </dgm:presLayoutVars>
      </dgm:prSet>
      <dgm:spPr/>
    </dgm:pt>
    <dgm:pt modelId="{1B013E4C-8B46-4170-8D49-79E0CA7EF3CF}" type="pres">
      <dgm:prSet presAssocID="{3169AB41-BB40-48DA-9FA7-4D3E7665DBF9}" presName="sibTrans" presStyleCnt="0"/>
      <dgm:spPr/>
    </dgm:pt>
    <dgm:pt modelId="{037F7DFA-242A-4CAF-B1E1-5431D8F1245E}" type="pres">
      <dgm:prSet presAssocID="{5D12D012-E3A9-4DE0-B7AD-83A8D6FE8586}" presName="compNode" presStyleCnt="0"/>
      <dgm:spPr/>
    </dgm:pt>
    <dgm:pt modelId="{DE47C849-754A-4717-8F1E-178E2E01B0AF}" type="pres">
      <dgm:prSet presAssocID="{5D12D012-E3A9-4DE0-B7AD-83A8D6FE8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EB09634-311E-4D81-A406-AF2194636DC5}" type="pres">
      <dgm:prSet presAssocID="{5D12D012-E3A9-4DE0-B7AD-83A8D6FE8586}" presName="spaceRect" presStyleCnt="0"/>
      <dgm:spPr/>
    </dgm:pt>
    <dgm:pt modelId="{7FCE74D0-A9F9-4E38-B1E1-6E6D1AFD520C}" type="pres">
      <dgm:prSet presAssocID="{5D12D012-E3A9-4DE0-B7AD-83A8D6FE8586}" presName="textRect" presStyleLbl="revTx" presStyleIdx="2" presStyleCnt="4">
        <dgm:presLayoutVars>
          <dgm:chMax val="1"/>
          <dgm:chPref val="1"/>
        </dgm:presLayoutVars>
      </dgm:prSet>
      <dgm:spPr/>
    </dgm:pt>
    <dgm:pt modelId="{90C34BAC-B467-450A-AF1C-280005128960}" type="pres">
      <dgm:prSet presAssocID="{19C48FEC-C9DF-4A4E-82D2-0376C8956909}" presName="sibTrans" presStyleCnt="0"/>
      <dgm:spPr/>
    </dgm:pt>
    <dgm:pt modelId="{5C091A19-9E45-44ED-BA84-4B4C9A672914}" type="pres">
      <dgm:prSet presAssocID="{8B848323-EEEC-4E5B-98D1-FAA2E15272EF}" presName="compNode" presStyleCnt="0"/>
      <dgm:spPr/>
    </dgm:pt>
    <dgm:pt modelId="{0DB47E1D-8266-4932-9121-D4E1F4FC7CBA}" type="pres">
      <dgm:prSet presAssocID="{8B848323-EEEC-4E5B-98D1-FAA2E15272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6DDA313-795B-4BDC-BC96-769F0486F7B9}" type="pres">
      <dgm:prSet presAssocID="{8B848323-EEEC-4E5B-98D1-FAA2E15272EF}" presName="spaceRect" presStyleCnt="0"/>
      <dgm:spPr/>
    </dgm:pt>
    <dgm:pt modelId="{4094205A-9034-4034-97DA-62669A1AED0C}" type="pres">
      <dgm:prSet presAssocID="{8B848323-EEEC-4E5B-98D1-FAA2E15272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A67710-5DB5-4A55-B8DC-E3254EED300B}" srcId="{F1C5C336-DF07-4DF1-A2FB-B45FB7C28C77}" destId="{3B56D692-7318-466E-8A25-F3FD05AAC74C}" srcOrd="0" destOrd="0" parTransId="{FEC4C0D6-469F-433B-81C4-806A29539368}" sibTransId="{BD64E65C-8137-4128-A9BD-8BA77A7B11C0}"/>
    <dgm:cxn modelId="{E4F95E21-CA0D-406C-9F1F-B4C62E55E918}" srcId="{F1C5C336-DF07-4DF1-A2FB-B45FB7C28C77}" destId="{5D12D012-E3A9-4DE0-B7AD-83A8D6FE8586}" srcOrd="2" destOrd="0" parTransId="{D7DC31EB-519B-4F67-A4BC-F5759BC3C4B5}" sibTransId="{19C48FEC-C9DF-4A4E-82D2-0376C8956909}"/>
    <dgm:cxn modelId="{D1CF2E33-B789-4F13-A709-7F79BC5BB5F8}" srcId="{F1C5C336-DF07-4DF1-A2FB-B45FB7C28C77}" destId="{F1C0ACA2-D787-4BF4-B541-938F6818807C}" srcOrd="1" destOrd="0" parTransId="{E488C879-34AF-4679-935B-9BE1BED30AF8}" sibTransId="{3169AB41-BB40-48DA-9FA7-4D3E7665DBF9}"/>
    <dgm:cxn modelId="{E888BD7B-2B8E-4AAD-BBF7-2267F1AD70A5}" type="presOf" srcId="{F1C5C336-DF07-4DF1-A2FB-B45FB7C28C77}" destId="{A5F32A16-8BE5-46F4-AC01-0D39F246948B}" srcOrd="0" destOrd="0" presId="urn:microsoft.com/office/officeart/2018/2/layout/IconLabelList"/>
    <dgm:cxn modelId="{B490C58D-F562-4F9B-B947-04CC09D970C7}" type="presOf" srcId="{3B56D692-7318-466E-8A25-F3FD05AAC74C}" destId="{23ACFEFA-D2F9-464A-A04A-5DB5A9BB9E52}" srcOrd="0" destOrd="0" presId="urn:microsoft.com/office/officeart/2018/2/layout/IconLabelList"/>
    <dgm:cxn modelId="{6C2C0BBC-203E-4272-9B9F-B6E3F89B76D9}" type="presOf" srcId="{F1C0ACA2-D787-4BF4-B541-938F6818807C}" destId="{E3C9774A-949E-429F-B01A-FC6A72944DB8}" srcOrd="0" destOrd="0" presId="urn:microsoft.com/office/officeart/2018/2/layout/IconLabelList"/>
    <dgm:cxn modelId="{39AE6AE0-4AEE-47E5-8FC8-BC3857C042C3}" type="presOf" srcId="{8B848323-EEEC-4E5B-98D1-FAA2E15272EF}" destId="{4094205A-9034-4034-97DA-62669A1AED0C}" srcOrd="0" destOrd="0" presId="urn:microsoft.com/office/officeart/2018/2/layout/IconLabelList"/>
    <dgm:cxn modelId="{9DA8ABE0-54EE-4B05-8308-B011F1871B8C}" srcId="{F1C5C336-DF07-4DF1-A2FB-B45FB7C28C77}" destId="{8B848323-EEEC-4E5B-98D1-FAA2E15272EF}" srcOrd="3" destOrd="0" parTransId="{3CE8F0AB-CEE6-4BF5-BE77-56D1B9E77D86}" sibTransId="{CA0D09A2-559A-4290-BE0C-A36CDD039C0D}"/>
    <dgm:cxn modelId="{D86C9AE6-9A47-4EB6-A107-8AA57A773001}" type="presOf" srcId="{5D12D012-E3A9-4DE0-B7AD-83A8D6FE8586}" destId="{7FCE74D0-A9F9-4E38-B1E1-6E6D1AFD520C}" srcOrd="0" destOrd="0" presId="urn:microsoft.com/office/officeart/2018/2/layout/IconLabelList"/>
    <dgm:cxn modelId="{AF737FE9-787A-45A8-B926-E6126B6981AB}" type="presParOf" srcId="{A5F32A16-8BE5-46F4-AC01-0D39F246948B}" destId="{34E6E024-A2DC-486E-8604-723E0D210053}" srcOrd="0" destOrd="0" presId="urn:microsoft.com/office/officeart/2018/2/layout/IconLabelList"/>
    <dgm:cxn modelId="{82FA5BBB-D54A-4E16-938D-8351DBEFED76}" type="presParOf" srcId="{34E6E024-A2DC-486E-8604-723E0D210053}" destId="{8029B5BF-B166-4058-B807-53DC4490A972}" srcOrd="0" destOrd="0" presId="urn:microsoft.com/office/officeart/2018/2/layout/IconLabelList"/>
    <dgm:cxn modelId="{684B9AD2-2584-4E72-8BE1-7AEE56C86603}" type="presParOf" srcId="{34E6E024-A2DC-486E-8604-723E0D210053}" destId="{C938711C-5572-48D4-AF87-E3BFAC7F5B64}" srcOrd="1" destOrd="0" presId="urn:microsoft.com/office/officeart/2018/2/layout/IconLabelList"/>
    <dgm:cxn modelId="{13C8F685-4FD5-41EA-B1B3-4C9A932AFAD9}" type="presParOf" srcId="{34E6E024-A2DC-486E-8604-723E0D210053}" destId="{23ACFEFA-D2F9-464A-A04A-5DB5A9BB9E52}" srcOrd="2" destOrd="0" presId="urn:microsoft.com/office/officeart/2018/2/layout/IconLabelList"/>
    <dgm:cxn modelId="{7F0393A4-5244-4747-98CA-533C1CC6E5E7}" type="presParOf" srcId="{A5F32A16-8BE5-46F4-AC01-0D39F246948B}" destId="{54491AC4-5ACE-4903-B357-4AD7F7841CEF}" srcOrd="1" destOrd="0" presId="urn:microsoft.com/office/officeart/2018/2/layout/IconLabelList"/>
    <dgm:cxn modelId="{BE2DCBBB-5F1E-4801-A9D4-C27D87FFDB32}" type="presParOf" srcId="{A5F32A16-8BE5-46F4-AC01-0D39F246948B}" destId="{2E0FC966-2A6B-4565-84B4-1582169929FB}" srcOrd="2" destOrd="0" presId="urn:microsoft.com/office/officeart/2018/2/layout/IconLabelList"/>
    <dgm:cxn modelId="{F2E1BF53-217A-4FD5-B595-FE52B6D11C69}" type="presParOf" srcId="{2E0FC966-2A6B-4565-84B4-1582169929FB}" destId="{0AF4DEFF-A2DF-4689-9840-2DC92969C653}" srcOrd="0" destOrd="0" presId="urn:microsoft.com/office/officeart/2018/2/layout/IconLabelList"/>
    <dgm:cxn modelId="{A2036203-9A90-4896-B551-D030212BD8EC}" type="presParOf" srcId="{2E0FC966-2A6B-4565-84B4-1582169929FB}" destId="{DB93210D-6756-4210-A581-443BC4B03AA7}" srcOrd="1" destOrd="0" presId="urn:microsoft.com/office/officeart/2018/2/layout/IconLabelList"/>
    <dgm:cxn modelId="{25EAB4FD-FA30-446D-B478-AEA2F60E4716}" type="presParOf" srcId="{2E0FC966-2A6B-4565-84B4-1582169929FB}" destId="{E3C9774A-949E-429F-B01A-FC6A72944DB8}" srcOrd="2" destOrd="0" presId="urn:microsoft.com/office/officeart/2018/2/layout/IconLabelList"/>
    <dgm:cxn modelId="{74082384-9ACC-415E-8115-4E8DEF73DF20}" type="presParOf" srcId="{A5F32A16-8BE5-46F4-AC01-0D39F246948B}" destId="{1B013E4C-8B46-4170-8D49-79E0CA7EF3CF}" srcOrd="3" destOrd="0" presId="urn:microsoft.com/office/officeart/2018/2/layout/IconLabelList"/>
    <dgm:cxn modelId="{265CA242-8FDB-4ABF-9C74-C31861A41DD2}" type="presParOf" srcId="{A5F32A16-8BE5-46F4-AC01-0D39F246948B}" destId="{037F7DFA-242A-4CAF-B1E1-5431D8F1245E}" srcOrd="4" destOrd="0" presId="urn:microsoft.com/office/officeart/2018/2/layout/IconLabelList"/>
    <dgm:cxn modelId="{8C803777-B41A-4AFE-9047-529EE20B4677}" type="presParOf" srcId="{037F7DFA-242A-4CAF-B1E1-5431D8F1245E}" destId="{DE47C849-754A-4717-8F1E-178E2E01B0AF}" srcOrd="0" destOrd="0" presId="urn:microsoft.com/office/officeart/2018/2/layout/IconLabelList"/>
    <dgm:cxn modelId="{5D0A1734-B4C9-4285-8747-625ABB7A87BD}" type="presParOf" srcId="{037F7DFA-242A-4CAF-B1E1-5431D8F1245E}" destId="{DEB09634-311E-4D81-A406-AF2194636DC5}" srcOrd="1" destOrd="0" presId="urn:microsoft.com/office/officeart/2018/2/layout/IconLabelList"/>
    <dgm:cxn modelId="{6BC57033-7591-4D39-B9AB-821CE5999B77}" type="presParOf" srcId="{037F7DFA-242A-4CAF-B1E1-5431D8F1245E}" destId="{7FCE74D0-A9F9-4E38-B1E1-6E6D1AFD520C}" srcOrd="2" destOrd="0" presId="urn:microsoft.com/office/officeart/2018/2/layout/IconLabelList"/>
    <dgm:cxn modelId="{D8190560-9942-4928-81C3-6B82693FDC46}" type="presParOf" srcId="{A5F32A16-8BE5-46F4-AC01-0D39F246948B}" destId="{90C34BAC-B467-450A-AF1C-280005128960}" srcOrd="5" destOrd="0" presId="urn:microsoft.com/office/officeart/2018/2/layout/IconLabelList"/>
    <dgm:cxn modelId="{D24695D4-F7A2-4A8D-AD51-BC615EB65A5F}" type="presParOf" srcId="{A5F32A16-8BE5-46F4-AC01-0D39F246948B}" destId="{5C091A19-9E45-44ED-BA84-4B4C9A672914}" srcOrd="6" destOrd="0" presId="urn:microsoft.com/office/officeart/2018/2/layout/IconLabelList"/>
    <dgm:cxn modelId="{E9F71703-E852-4D91-8B4A-AD23F9F70B80}" type="presParOf" srcId="{5C091A19-9E45-44ED-BA84-4B4C9A672914}" destId="{0DB47E1D-8266-4932-9121-D4E1F4FC7CBA}" srcOrd="0" destOrd="0" presId="urn:microsoft.com/office/officeart/2018/2/layout/IconLabelList"/>
    <dgm:cxn modelId="{52FCAB44-6746-4B02-B9A6-DF64103D0422}" type="presParOf" srcId="{5C091A19-9E45-44ED-BA84-4B4C9A672914}" destId="{66DDA313-795B-4BDC-BC96-769F0486F7B9}" srcOrd="1" destOrd="0" presId="urn:microsoft.com/office/officeart/2018/2/layout/IconLabelList"/>
    <dgm:cxn modelId="{BF73E5B0-B43E-43F5-BE6A-8D8942315EF2}" type="presParOf" srcId="{5C091A19-9E45-44ED-BA84-4B4C9A672914}" destId="{4094205A-9034-4034-97DA-62669A1AED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A562EE-A798-4F9F-9BFB-C21268D1B2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56FEF-6ABA-4D5A-97C8-0BBDBE0A4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communication between Product Owner and Scrum team</a:t>
          </a:r>
        </a:p>
      </dgm:t>
    </dgm:pt>
    <dgm:pt modelId="{0178CA29-CF26-4DFC-8615-C4295F8BA0C1}" type="parTrans" cxnId="{84321AE5-FACE-49F9-84C6-C29AEE41483A}">
      <dgm:prSet/>
      <dgm:spPr/>
      <dgm:t>
        <a:bodyPr/>
        <a:lstStyle/>
        <a:p>
          <a:endParaRPr lang="en-US"/>
        </a:p>
      </dgm:t>
    </dgm:pt>
    <dgm:pt modelId="{B4FC8282-DD7C-4F1A-BCE3-7E914C50A12E}" type="sibTrans" cxnId="{84321AE5-FACE-49F9-84C6-C29AEE41483A}">
      <dgm:prSet/>
      <dgm:spPr/>
      <dgm:t>
        <a:bodyPr/>
        <a:lstStyle/>
        <a:p>
          <a:endParaRPr lang="en-US"/>
        </a:p>
      </dgm:t>
    </dgm:pt>
    <dgm:pt modelId="{AE85BE3C-69E4-4865-8769-AAAE1B78C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Agile Scrum Events</a:t>
          </a:r>
        </a:p>
      </dgm:t>
    </dgm:pt>
    <dgm:pt modelId="{BCD57D1B-63FE-488D-A845-C8E3ADC6A118}" type="parTrans" cxnId="{210B500C-1181-4032-A62B-F2880AC7A6FA}">
      <dgm:prSet/>
      <dgm:spPr/>
      <dgm:t>
        <a:bodyPr/>
        <a:lstStyle/>
        <a:p>
          <a:endParaRPr lang="en-US"/>
        </a:p>
      </dgm:t>
    </dgm:pt>
    <dgm:pt modelId="{16F9DFDE-52AF-4CE0-ABC9-C0D44E87FB44}" type="sibTrans" cxnId="{210B500C-1181-4032-A62B-F2880AC7A6FA}">
      <dgm:prSet/>
      <dgm:spPr/>
      <dgm:t>
        <a:bodyPr/>
        <a:lstStyle/>
        <a:p>
          <a:endParaRPr lang="en-US"/>
        </a:p>
      </dgm:t>
    </dgm:pt>
    <dgm:pt modelId="{56D89198-F1C9-4823-98B3-91B635AE7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Planning</a:t>
          </a:r>
        </a:p>
      </dgm:t>
    </dgm:pt>
    <dgm:pt modelId="{EEE04444-B485-46AE-A2EC-63AAAD75D948}" type="parTrans" cxnId="{9ABC60D4-2E72-47A0-9223-E0CA0CFAA0FC}">
      <dgm:prSet/>
      <dgm:spPr/>
      <dgm:t>
        <a:bodyPr/>
        <a:lstStyle/>
        <a:p>
          <a:endParaRPr lang="en-US"/>
        </a:p>
      </dgm:t>
    </dgm:pt>
    <dgm:pt modelId="{7E11BAFD-2FB6-410D-BD85-B68F53DECA4A}" type="sibTrans" cxnId="{9ABC60D4-2E72-47A0-9223-E0CA0CFAA0FC}">
      <dgm:prSet/>
      <dgm:spPr/>
      <dgm:t>
        <a:bodyPr/>
        <a:lstStyle/>
        <a:p>
          <a:endParaRPr lang="en-US"/>
        </a:p>
      </dgm:t>
    </dgm:pt>
    <dgm:pt modelId="{0AC73BB4-0D9A-430C-9439-5C92585B7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Scrum Meetings</a:t>
          </a:r>
        </a:p>
      </dgm:t>
    </dgm:pt>
    <dgm:pt modelId="{6BE821DA-C5EF-4673-BE56-E9455E6559C9}" type="parTrans" cxnId="{69AC06FC-2C2A-4476-B6AE-F6C26E136AD4}">
      <dgm:prSet/>
      <dgm:spPr/>
      <dgm:t>
        <a:bodyPr/>
        <a:lstStyle/>
        <a:p>
          <a:endParaRPr lang="en-US"/>
        </a:p>
      </dgm:t>
    </dgm:pt>
    <dgm:pt modelId="{6D43C486-AB63-45C3-B63F-36F450CA9327}" type="sibTrans" cxnId="{69AC06FC-2C2A-4476-B6AE-F6C26E136AD4}">
      <dgm:prSet/>
      <dgm:spPr/>
      <dgm:t>
        <a:bodyPr/>
        <a:lstStyle/>
        <a:p>
          <a:endParaRPr lang="en-US"/>
        </a:p>
      </dgm:t>
    </dgm:pt>
    <dgm:pt modelId="{E434B5F8-9BBE-49FE-B13D-377E517CF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Reviews</a:t>
          </a:r>
        </a:p>
      </dgm:t>
    </dgm:pt>
    <dgm:pt modelId="{9AC741D9-E5C3-48F2-BE31-AA39C27B4254}" type="parTrans" cxnId="{6769BBEC-C1F0-4601-9D2E-CEEE2C461160}">
      <dgm:prSet/>
      <dgm:spPr/>
      <dgm:t>
        <a:bodyPr/>
        <a:lstStyle/>
        <a:p>
          <a:endParaRPr lang="en-US"/>
        </a:p>
      </dgm:t>
    </dgm:pt>
    <dgm:pt modelId="{AB68C7F7-F9ED-455D-98F9-BACB20F58507}" type="sibTrans" cxnId="{6769BBEC-C1F0-4601-9D2E-CEEE2C461160}">
      <dgm:prSet/>
      <dgm:spPr/>
      <dgm:t>
        <a:bodyPr/>
        <a:lstStyle/>
        <a:p>
          <a:endParaRPr lang="en-US"/>
        </a:p>
      </dgm:t>
    </dgm:pt>
    <dgm:pt modelId="{6DF494F3-287D-4BCD-94C0-E52A4EF2A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Backlog Refinements</a:t>
          </a:r>
        </a:p>
      </dgm:t>
    </dgm:pt>
    <dgm:pt modelId="{5E8A909D-1FA5-4008-91E0-A4488A05850D}" type="parTrans" cxnId="{FAB83525-F1E0-4AE9-9475-7BEA9CFF5EB8}">
      <dgm:prSet/>
      <dgm:spPr/>
      <dgm:t>
        <a:bodyPr/>
        <a:lstStyle/>
        <a:p>
          <a:endParaRPr lang="en-US"/>
        </a:p>
      </dgm:t>
    </dgm:pt>
    <dgm:pt modelId="{2A0F3462-91D0-430B-98FA-91119897EBC1}" type="sibTrans" cxnId="{FAB83525-F1E0-4AE9-9475-7BEA9CFF5EB8}">
      <dgm:prSet/>
      <dgm:spPr/>
      <dgm:t>
        <a:bodyPr/>
        <a:lstStyle/>
        <a:p>
          <a:endParaRPr lang="en-US"/>
        </a:p>
      </dgm:t>
    </dgm:pt>
    <dgm:pt modelId="{6965046F-C58F-4FD3-A5D6-54B926F8F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Agile Team Charter</a:t>
          </a:r>
        </a:p>
      </dgm:t>
    </dgm:pt>
    <dgm:pt modelId="{5ACE5A72-E3EF-4528-AE10-228776A05958}" type="parTrans" cxnId="{C6950DC6-1C92-4F32-8A7E-9D8F8DEA5B8D}">
      <dgm:prSet/>
      <dgm:spPr/>
      <dgm:t>
        <a:bodyPr/>
        <a:lstStyle/>
        <a:p>
          <a:endParaRPr lang="en-US"/>
        </a:p>
      </dgm:t>
    </dgm:pt>
    <dgm:pt modelId="{B201405E-0CA1-45B6-BEF0-9A63953E8885}" type="sibTrans" cxnId="{C6950DC6-1C92-4F32-8A7E-9D8F8DEA5B8D}">
      <dgm:prSet/>
      <dgm:spPr/>
      <dgm:t>
        <a:bodyPr/>
        <a:lstStyle/>
        <a:p>
          <a:endParaRPr lang="en-US"/>
        </a:p>
      </dgm:t>
    </dgm:pt>
    <dgm:pt modelId="{CA3A5E26-25BB-4891-B95E-A95A1A7622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Includes Role Information</a:t>
          </a:r>
        </a:p>
      </dgm:t>
    </dgm:pt>
    <dgm:pt modelId="{B773E0B6-3C99-470F-808E-69771E0B5820}" type="parTrans" cxnId="{66A136F2-3EEB-4923-9957-BC25A45E4893}">
      <dgm:prSet/>
      <dgm:spPr/>
      <dgm:t>
        <a:bodyPr/>
        <a:lstStyle/>
        <a:p>
          <a:endParaRPr lang="en-US"/>
        </a:p>
      </dgm:t>
    </dgm:pt>
    <dgm:pt modelId="{13ED3C34-DA07-4CEA-B4E2-7E24C0D37968}" type="sibTrans" cxnId="{66A136F2-3EEB-4923-9957-BC25A45E4893}">
      <dgm:prSet/>
      <dgm:spPr/>
      <dgm:t>
        <a:bodyPr/>
        <a:lstStyle/>
        <a:p>
          <a:endParaRPr lang="en-US"/>
        </a:p>
      </dgm:t>
    </dgm:pt>
    <dgm:pt modelId="{EC29E1D2-0E3D-4A03-9E90-233E54F9D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Criteria</a:t>
          </a:r>
        </a:p>
      </dgm:t>
    </dgm:pt>
    <dgm:pt modelId="{65FEB841-FE7D-4FFD-9C51-A70B3E151688}" type="parTrans" cxnId="{71991C62-4DD8-4AD3-94CA-6F1C809F56C6}">
      <dgm:prSet/>
      <dgm:spPr/>
      <dgm:t>
        <a:bodyPr/>
        <a:lstStyle/>
        <a:p>
          <a:endParaRPr lang="en-US"/>
        </a:p>
      </dgm:t>
    </dgm:pt>
    <dgm:pt modelId="{0DDF076A-C31C-4076-BB87-FF4B9362DA61}" type="sibTrans" cxnId="{71991C62-4DD8-4AD3-94CA-6F1C809F56C6}">
      <dgm:prSet/>
      <dgm:spPr/>
      <dgm:t>
        <a:bodyPr/>
        <a:lstStyle/>
        <a:p>
          <a:endParaRPr lang="en-US"/>
        </a:p>
      </dgm:t>
    </dgm:pt>
    <dgm:pt modelId="{88FE6FD9-6CD3-4037-A231-C2529843D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Risks</a:t>
          </a:r>
        </a:p>
      </dgm:t>
    </dgm:pt>
    <dgm:pt modelId="{4C9A0671-30E1-4C7C-BFE6-B57C956BD6E5}" type="parTrans" cxnId="{0D299B1A-D5BC-4344-ACF1-F6AD68D05D6A}">
      <dgm:prSet/>
      <dgm:spPr/>
      <dgm:t>
        <a:bodyPr/>
        <a:lstStyle/>
        <a:p>
          <a:endParaRPr lang="en-US"/>
        </a:p>
      </dgm:t>
    </dgm:pt>
    <dgm:pt modelId="{F456A25D-63FA-46A7-A308-20045EE28F7C}" type="sibTrans" cxnId="{0D299B1A-D5BC-4344-ACF1-F6AD68D05D6A}">
      <dgm:prSet/>
      <dgm:spPr/>
      <dgm:t>
        <a:bodyPr/>
        <a:lstStyle/>
        <a:p>
          <a:endParaRPr lang="en-US"/>
        </a:p>
      </dgm:t>
    </dgm:pt>
    <dgm:pt modelId="{D0C209A8-47BE-438D-97B5-FA09293D9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Guidelines</a:t>
          </a:r>
        </a:p>
      </dgm:t>
    </dgm:pt>
    <dgm:pt modelId="{37F35D8F-217E-409D-964A-03F3345CEF91}" type="parTrans" cxnId="{B437F043-0C75-4DF4-AD61-A8540EFE63B5}">
      <dgm:prSet/>
      <dgm:spPr/>
      <dgm:t>
        <a:bodyPr/>
        <a:lstStyle/>
        <a:p>
          <a:endParaRPr lang="en-US"/>
        </a:p>
      </dgm:t>
    </dgm:pt>
    <dgm:pt modelId="{3AACDB8C-4E12-4D94-AB6B-89FB57C3160F}" type="sibTrans" cxnId="{B437F043-0C75-4DF4-AD61-A8540EFE63B5}">
      <dgm:prSet/>
      <dgm:spPr/>
      <dgm:t>
        <a:bodyPr/>
        <a:lstStyle/>
        <a:p>
          <a:endParaRPr lang="en-US"/>
        </a:p>
      </dgm:t>
    </dgm:pt>
    <dgm:pt modelId="{2E701410-5007-49CC-A216-2B038EB56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Expected Rules of Behavior</a:t>
          </a:r>
        </a:p>
      </dgm:t>
    </dgm:pt>
    <dgm:pt modelId="{9788AF2B-404D-446D-BEDE-999B60AA3534}" type="parTrans" cxnId="{04918D53-CF15-4E58-AD7A-F8DA9A95AA07}">
      <dgm:prSet/>
      <dgm:spPr/>
      <dgm:t>
        <a:bodyPr/>
        <a:lstStyle/>
        <a:p>
          <a:endParaRPr lang="en-US"/>
        </a:p>
      </dgm:t>
    </dgm:pt>
    <dgm:pt modelId="{DC860B03-C930-431C-858D-E9E8259852F3}" type="sibTrans" cxnId="{04918D53-CF15-4E58-AD7A-F8DA9A95AA07}">
      <dgm:prSet/>
      <dgm:spPr/>
      <dgm:t>
        <a:bodyPr/>
        <a:lstStyle/>
        <a:p>
          <a:endParaRPr lang="en-US"/>
        </a:p>
      </dgm:t>
    </dgm:pt>
    <dgm:pt modelId="{6DC89E1B-BE60-4091-957E-7729D9273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best action plan for any impediments that are in the project</a:t>
          </a:r>
        </a:p>
      </dgm:t>
    </dgm:pt>
    <dgm:pt modelId="{9F6A1493-6294-4FE0-AFE8-C15C37011665}" type="parTrans" cxnId="{D7630E22-6FCE-42E6-B491-0C5DC321CFE1}">
      <dgm:prSet/>
      <dgm:spPr/>
      <dgm:t>
        <a:bodyPr/>
        <a:lstStyle/>
        <a:p>
          <a:endParaRPr lang="en-US"/>
        </a:p>
      </dgm:t>
    </dgm:pt>
    <dgm:pt modelId="{CA07CBCE-F561-4728-BCA6-C3B8104C7012}" type="sibTrans" cxnId="{D7630E22-6FCE-42E6-B491-0C5DC321CFE1}">
      <dgm:prSet/>
      <dgm:spPr/>
      <dgm:t>
        <a:bodyPr/>
        <a:lstStyle/>
        <a:p>
          <a:endParaRPr lang="en-US"/>
        </a:p>
      </dgm:t>
    </dgm:pt>
    <dgm:pt modelId="{DAC602FB-55AF-4830-9F39-36415EDB950A}" type="pres">
      <dgm:prSet presAssocID="{78A562EE-A798-4F9F-9BFB-C21268D1B232}" presName="root" presStyleCnt="0">
        <dgm:presLayoutVars>
          <dgm:dir/>
          <dgm:resizeHandles val="exact"/>
        </dgm:presLayoutVars>
      </dgm:prSet>
      <dgm:spPr/>
    </dgm:pt>
    <dgm:pt modelId="{3D491E3E-860B-47E8-808E-4F0A478BCCAF}" type="pres">
      <dgm:prSet presAssocID="{A8756FEF-6ABA-4D5A-97C8-0BBDBE0A4053}" presName="compNode" presStyleCnt="0"/>
      <dgm:spPr/>
    </dgm:pt>
    <dgm:pt modelId="{0E58B949-DA33-4899-957D-D543C15C0850}" type="pres">
      <dgm:prSet presAssocID="{A8756FEF-6ABA-4D5A-97C8-0BBDBE0A4053}" presName="bgRect" presStyleLbl="bgShp" presStyleIdx="0" presStyleCnt="4"/>
      <dgm:spPr/>
    </dgm:pt>
    <dgm:pt modelId="{6735B654-A0EF-4267-A645-DD990B183FBA}" type="pres">
      <dgm:prSet presAssocID="{A8756FEF-6ABA-4D5A-97C8-0BBDBE0A40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08EE28-936E-4634-BE05-D34BE0F97208}" type="pres">
      <dgm:prSet presAssocID="{A8756FEF-6ABA-4D5A-97C8-0BBDBE0A4053}" presName="spaceRect" presStyleCnt="0"/>
      <dgm:spPr/>
    </dgm:pt>
    <dgm:pt modelId="{E55CC0F5-3BBB-4549-A8E6-03094139F0C0}" type="pres">
      <dgm:prSet presAssocID="{A8756FEF-6ABA-4D5A-97C8-0BBDBE0A4053}" presName="parTx" presStyleLbl="revTx" presStyleIdx="0" presStyleCnt="6">
        <dgm:presLayoutVars>
          <dgm:chMax val="0"/>
          <dgm:chPref val="0"/>
        </dgm:presLayoutVars>
      </dgm:prSet>
      <dgm:spPr/>
    </dgm:pt>
    <dgm:pt modelId="{D3639267-6096-407E-9E65-681C74A15855}" type="pres">
      <dgm:prSet presAssocID="{B4FC8282-DD7C-4F1A-BCE3-7E914C50A12E}" presName="sibTrans" presStyleCnt="0"/>
      <dgm:spPr/>
    </dgm:pt>
    <dgm:pt modelId="{47D3A00A-2D55-4C31-90D4-E4C794008209}" type="pres">
      <dgm:prSet presAssocID="{AE85BE3C-69E4-4865-8769-AAAE1B78C54B}" presName="compNode" presStyleCnt="0"/>
      <dgm:spPr/>
    </dgm:pt>
    <dgm:pt modelId="{2B728F66-745B-41D6-90E6-151E18EEAC6F}" type="pres">
      <dgm:prSet presAssocID="{AE85BE3C-69E4-4865-8769-AAAE1B78C54B}" presName="bgRect" presStyleLbl="bgShp" presStyleIdx="1" presStyleCnt="4"/>
      <dgm:spPr/>
    </dgm:pt>
    <dgm:pt modelId="{D54BC4F1-24E8-4B23-B0D3-22A851E00D15}" type="pres">
      <dgm:prSet presAssocID="{AE85BE3C-69E4-4865-8769-AAAE1B78C5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E8CF9B8-A835-487A-B94B-D972CA657F95}" type="pres">
      <dgm:prSet presAssocID="{AE85BE3C-69E4-4865-8769-AAAE1B78C54B}" presName="spaceRect" presStyleCnt="0"/>
      <dgm:spPr/>
    </dgm:pt>
    <dgm:pt modelId="{2F75AE92-79F4-4EEC-949F-4F4CF814FD47}" type="pres">
      <dgm:prSet presAssocID="{AE85BE3C-69E4-4865-8769-AAAE1B78C54B}" presName="parTx" presStyleLbl="revTx" presStyleIdx="1" presStyleCnt="6">
        <dgm:presLayoutVars>
          <dgm:chMax val="0"/>
          <dgm:chPref val="0"/>
        </dgm:presLayoutVars>
      </dgm:prSet>
      <dgm:spPr/>
    </dgm:pt>
    <dgm:pt modelId="{B0E8A075-DC10-4BB4-A664-2948F0D53CB6}" type="pres">
      <dgm:prSet presAssocID="{AE85BE3C-69E4-4865-8769-AAAE1B78C54B}" presName="desTx" presStyleLbl="revTx" presStyleIdx="2" presStyleCnt="6">
        <dgm:presLayoutVars/>
      </dgm:prSet>
      <dgm:spPr/>
    </dgm:pt>
    <dgm:pt modelId="{F8D8496A-BDC5-48AD-B5B4-98B77E9F35B6}" type="pres">
      <dgm:prSet presAssocID="{16F9DFDE-52AF-4CE0-ABC9-C0D44E87FB44}" presName="sibTrans" presStyleCnt="0"/>
      <dgm:spPr/>
    </dgm:pt>
    <dgm:pt modelId="{64420252-A7BC-4C8E-ACAB-ACA843881390}" type="pres">
      <dgm:prSet presAssocID="{6965046F-C58F-4FD3-A5D6-54B926F8F43F}" presName="compNode" presStyleCnt="0"/>
      <dgm:spPr/>
    </dgm:pt>
    <dgm:pt modelId="{DA8DDA73-75C1-4AB3-8410-C87D802569FD}" type="pres">
      <dgm:prSet presAssocID="{6965046F-C58F-4FD3-A5D6-54B926F8F43F}" presName="bgRect" presStyleLbl="bgShp" presStyleIdx="2" presStyleCnt="4"/>
      <dgm:spPr/>
    </dgm:pt>
    <dgm:pt modelId="{393DBCDF-8C3A-4F52-AC35-094B921C1378}" type="pres">
      <dgm:prSet presAssocID="{6965046F-C58F-4FD3-A5D6-54B926F8F4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1E8CA2-407D-4673-91EE-E66C35CAF33D}" type="pres">
      <dgm:prSet presAssocID="{6965046F-C58F-4FD3-A5D6-54B926F8F43F}" presName="spaceRect" presStyleCnt="0"/>
      <dgm:spPr/>
    </dgm:pt>
    <dgm:pt modelId="{A6926517-852A-4DCF-83B7-E0526DF3B1B7}" type="pres">
      <dgm:prSet presAssocID="{6965046F-C58F-4FD3-A5D6-54B926F8F43F}" presName="parTx" presStyleLbl="revTx" presStyleIdx="3" presStyleCnt="6">
        <dgm:presLayoutVars>
          <dgm:chMax val="0"/>
          <dgm:chPref val="0"/>
        </dgm:presLayoutVars>
      </dgm:prSet>
      <dgm:spPr/>
    </dgm:pt>
    <dgm:pt modelId="{F76E25AC-F006-4F11-A47C-F39F1DA49024}" type="pres">
      <dgm:prSet presAssocID="{6965046F-C58F-4FD3-A5D6-54B926F8F43F}" presName="desTx" presStyleLbl="revTx" presStyleIdx="4" presStyleCnt="6">
        <dgm:presLayoutVars/>
      </dgm:prSet>
      <dgm:spPr/>
    </dgm:pt>
    <dgm:pt modelId="{F72B4355-7302-472B-945E-862108E2BCFA}" type="pres">
      <dgm:prSet presAssocID="{B201405E-0CA1-45B6-BEF0-9A63953E8885}" presName="sibTrans" presStyleCnt="0"/>
      <dgm:spPr/>
    </dgm:pt>
    <dgm:pt modelId="{4E42177C-D980-4A8D-AE52-605AE0C762CD}" type="pres">
      <dgm:prSet presAssocID="{6DC89E1B-BE60-4091-957E-7729D927329A}" presName="compNode" presStyleCnt="0"/>
      <dgm:spPr/>
    </dgm:pt>
    <dgm:pt modelId="{6786B041-780A-4B57-95E0-3A8B306D1DDB}" type="pres">
      <dgm:prSet presAssocID="{6DC89E1B-BE60-4091-957E-7729D927329A}" presName="bgRect" presStyleLbl="bgShp" presStyleIdx="3" presStyleCnt="4"/>
      <dgm:spPr/>
    </dgm:pt>
    <dgm:pt modelId="{7689C07F-5628-4DC5-B9C1-647D193494FA}" type="pres">
      <dgm:prSet presAssocID="{6DC89E1B-BE60-4091-957E-7729D92732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A779CC0-3B1B-439F-A723-47CF085453C2}" type="pres">
      <dgm:prSet presAssocID="{6DC89E1B-BE60-4091-957E-7729D927329A}" presName="spaceRect" presStyleCnt="0"/>
      <dgm:spPr/>
    </dgm:pt>
    <dgm:pt modelId="{305AD8F0-4DEA-41E1-B4CC-001ED6EF7EDE}" type="pres">
      <dgm:prSet presAssocID="{6DC89E1B-BE60-4091-957E-7729D927329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10B500C-1181-4032-A62B-F2880AC7A6FA}" srcId="{78A562EE-A798-4F9F-9BFB-C21268D1B232}" destId="{AE85BE3C-69E4-4865-8769-AAAE1B78C54B}" srcOrd="1" destOrd="0" parTransId="{BCD57D1B-63FE-488D-A845-C8E3ADC6A118}" sibTransId="{16F9DFDE-52AF-4CE0-ABC9-C0D44E87FB44}"/>
    <dgm:cxn modelId="{0D299B1A-D5BC-4344-ACF1-F6AD68D05D6A}" srcId="{6965046F-C58F-4FD3-A5D6-54B926F8F43F}" destId="{88FE6FD9-6CD3-4037-A231-C2529843D8A1}" srcOrd="2" destOrd="0" parTransId="{4C9A0671-30E1-4C7C-BFE6-B57C956BD6E5}" sibTransId="{F456A25D-63FA-46A7-A308-20045EE28F7C}"/>
    <dgm:cxn modelId="{D7630E22-6FCE-42E6-B491-0C5DC321CFE1}" srcId="{78A562EE-A798-4F9F-9BFB-C21268D1B232}" destId="{6DC89E1B-BE60-4091-957E-7729D927329A}" srcOrd="3" destOrd="0" parTransId="{9F6A1493-6294-4FE0-AFE8-C15C37011665}" sibTransId="{CA07CBCE-F561-4728-BCA6-C3B8104C7012}"/>
    <dgm:cxn modelId="{FAB83525-F1E0-4AE9-9475-7BEA9CFF5EB8}" srcId="{AE85BE3C-69E4-4865-8769-AAAE1B78C54B}" destId="{6DF494F3-287D-4BCD-94C0-E52A4EF2A4B2}" srcOrd="3" destOrd="0" parTransId="{5E8A909D-1FA5-4008-91E0-A4488A05850D}" sibTransId="{2A0F3462-91D0-430B-98FA-91119897EBC1}"/>
    <dgm:cxn modelId="{23FDDC2A-9E3F-4877-A3EE-72B35DEF522F}" type="presOf" srcId="{CA3A5E26-25BB-4891-B95E-A95A1A762208}" destId="{F76E25AC-F006-4F11-A47C-F39F1DA49024}" srcOrd="0" destOrd="0" presId="urn:microsoft.com/office/officeart/2018/2/layout/IconVerticalSolidList"/>
    <dgm:cxn modelId="{906B6843-3F19-4E8C-BDA0-36F267482BFD}" type="presOf" srcId="{6965046F-C58F-4FD3-A5D6-54B926F8F43F}" destId="{A6926517-852A-4DCF-83B7-E0526DF3B1B7}" srcOrd="0" destOrd="0" presId="urn:microsoft.com/office/officeart/2018/2/layout/IconVerticalSolidList"/>
    <dgm:cxn modelId="{B437F043-0C75-4DF4-AD61-A8540EFE63B5}" srcId="{6965046F-C58F-4FD3-A5D6-54B926F8F43F}" destId="{D0C209A8-47BE-438D-97B5-FA09293D981A}" srcOrd="3" destOrd="0" parTransId="{37F35D8F-217E-409D-964A-03F3345CEF91}" sibTransId="{3AACDB8C-4E12-4D94-AB6B-89FB57C3160F}"/>
    <dgm:cxn modelId="{04918D53-CF15-4E58-AD7A-F8DA9A95AA07}" srcId="{6965046F-C58F-4FD3-A5D6-54B926F8F43F}" destId="{2E701410-5007-49CC-A216-2B038EB560E9}" srcOrd="4" destOrd="0" parTransId="{9788AF2B-404D-446D-BEDE-999B60AA3534}" sibTransId="{DC860B03-C930-431C-858D-E9E8259852F3}"/>
    <dgm:cxn modelId="{71991C62-4DD8-4AD3-94CA-6F1C809F56C6}" srcId="{6965046F-C58F-4FD3-A5D6-54B926F8F43F}" destId="{EC29E1D2-0E3D-4A03-9E90-233E54F9DB48}" srcOrd="1" destOrd="0" parTransId="{65FEB841-FE7D-4FFD-9C51-A70B3E151688}" sibTransId="{0DDF076A-C31C-4076-BB87-FF4B9362DA61}"/>
    <dgm:cxn modelId="{26CD7966-CD0F-4642-9DA4-4FFB32FC1196}" type="presOf" srcId="{A8756FEF-6ABA-4D5A-97C8-0BBDBE0A4053}" destId="{E55CC0F5-3BBB-4549-A8E6-03094139F0C0}" srcOrd="0" destOrd="0" presId="urn:microsoft.com/office/officeart/2018/2/layout/IconVerticalSolidList"/>
    <dgm:cxn modelId="{FD1D5277-53ED-449C-A88E-CFAABBE132A6}" type="presOf" srcId="{6DC89E1B-BE60-4091-957E-7729D927329A}" destId="{305AD8F0-4DEA-41E1-B4CC-001ED6EF7EDE}" srcOrd="0" destOrd="0" presId="urn:microsoft.com/office/officeart/2018/2/layout/IconVerticalSolidList"/>
    <dgm:cxn modelId="{089DBA87-F903-4F99-8891-99F499924924}" type="presOf" srcId="{2E701410-5007-49CC-A216-2B038EB560E9}" destId="{F76E25AC-F006-4F11-A47C-F39F1DA49024}" srcOrd="0" destOrd="4" presId="urn:microsoft.com/office/officeart/2018/2/layout/IconVerticalSolidList"/>
    <dgm:cxn modelId="{A1FD318F-17B9-4E38-8EC0-952E8ECBFE4C}" type="presOf" srcId="{E434B5F8-9BBE-49FE-B13D-377E517CF90F}" destId="{B0E8A075-DC10-4BB4-A664-2948F0D53CB6}" srcOrd="0" destOrd="2" presId="urn:microsoft.com/office/officeart/2018/2/layout/IconVerticalSolidList"/>
    <dgm:cxn modelId="{C05D56B1-170B-420B-B81A-786DF05BBD2B}" type="presOf" srcId="{6DF494F3-287D-4BCD-94C0-E52A4EF2A4B2}" destId="{B0E8A075-DC10-4BB4-A664-2948F0D53CB6}" srcOrd="0" destOrd="3" presId="urn:microsoft.com/office/officeart/2018/2/layout/IconVerticalSolidList"/>
    <dgm:cxn modelId="{B160BCB9-760A-42D3-9EED-CF485595576D}" type="presOf" srcId="{EC29E1D2-0E3D-4A03-9E90-233E54F9DB48}" destId="{F76E25AC-F006-4F11-A47C-F39F1DA49024}" srcOrd="0" destOrd="1" presId="urn:microsoft.com/office/officeart/2018/2/layout/IconVerticalSolidList"/>
    <dgm:cxn modelId="{6DAD29BF-F58D-4D86-939C-F5BF653405BD}" type="presOf" srcId="{78A562EE-A798-4F9F-9BFB-C21268D1B232}" destId="{DAC602FB-55AF-4830-9F39-36415EDB950A}" srcOrd="0" destOrd="0" presId="urn:microsoft.com/office/officeart/2018/2/layout/IconVerticalSolidList"/>
    <dgm:cxn modelId="{FCF8ADC0-0D3B-4550-87D7-C1348B8A641B}" type="presOf" srcId="{56D89198-F1C9-4823-98B3-91B635AE71E9}" destId="{B0E8A075-DC10-4BB4-A664-2948F0D53CB6}" srcOrd="0" destOrd="0" presId="urn:microsoft.com/office/officeart/2018/2/layout/IconVerticalSolidList"/>
    <dgm:cxn modelId="{C6950DC6-1C92-4F32-8A7E-9D8F8DEA5B8D}" srcId="{78A562EE-A798-4F9F-9BFB-C21268D1B232}" destId="{6965046F-C58F-4FD3-A5D6-54B926F8F43F}" srcOrd="2" destOrd="0" parTransId="{5ACE5A72-E3EF-4528-AE10-228776A05958}" sibTransId="{B201405E-0CA1-45B6-BEF0-9A63953E8885}"/>
    <dgm:cxn modelId="{B5F229C8-1C2E-4C20-8389-340D31DC2A2D}" type="presOf" srcId="{88FE6FD9-6CD3-4037-A231-C2529843D8A1}" destId="{F76E25AC-F006-4F11-A47C-F39F1DA49024}" srcOrd="0" destOrd="2" presId="urn:microsoft.com/office/officeart/2018/2/layout/IconVerticalSolidList"/>
    <dgm:cxn modelId="{9ABC60D4-2E72-47A0-9223-E0CA0CFAA0FC}" srcId="{AE85BE3C-69E4-4865-8769-AAAE1B78C54B}" destId="{56D89198-F1C9-4823-98B3-91B635AE71E9}" srcOrd="0" destOrd="0" parTransId="{EEE04444-B485-46AE-A2EC-63AAAD75D948}" sibTransId="{7E11BAFD-2FB6-410D-BD85-B68F53DECA4A}"/>
    <dgm:cxn modelId="{3C6ABBD5-5328-48F5-9C4A-A66529FF0917}" type="presOf" srcId="{AE85BE3C-69E4-4865-8769-AAAE1B78C54B}" destId="{2F75AE92-79F4-4EEC-949F-4F4CF814FD47}" srcOrd="0" destOrd="0" presId="urn:microsoft.com/office/officeart/2018/2/layout/IconVerticalSolidList"/>
    <dgm:cxn modelId="{84321AE5-FACE-49F9-84C6-C29AEE41483A}" srcId="{78A562EE-A798-4F9F-9BFB-C21268D1B232}" destId="{A8756FEF-6ABA-4D5A-97C8-0BBDBE0A4053}" srcOrd="0" destOrd="0" parTransId="{0178CA29-CF26-4DFC-8615-C4295F8BA0C1}" sibTransId="{B4FC8282-DD7C-4F1A-BCE3-7E914C50A12E}"/>
    <dgm:cxn modelId="{6769BBEC-C1F0-4601-9D2E-CEEE2C461160}" srcId="{AE85BE3C-69E4-4865-8769-AAAE1B78C54B}" destId="{E434B5F8-9BBE-49FE-B13D-377E517CF90F}" srcOrd="2" destOrd="0" parTransId="{9AC741D9-E5C3-48F2-BE31-AA39C27B4254}" sibTransId="{AB68C7F7-F9ED-455D-98F9-BACB20F58507}"/>
    <dgm:cxn modelId="{F46544EE-3980-45E7-B2FA-E9CD7E0CEB77}" type="presOf" srcId="{D0C209A8-47BE-438D-97B5-FA09293D981A}" destId="{F76E25AC-F006-4F11-A47C-F39F1DA49024}" srcOrd="0" destOrd="3" presId="urn:microsoft.com/office/officeart/2018/2/layout/IconVerticalSolidList"/>
    <dgm:cxn modelId="{66A136F2-3EEB-4923-9957-BC25A45E4893}" srcId="{6965046F-C58F-4FD3-A5D6-54B926F8F43F}" destId="{CA3A5E26-25BB-4891-B95E-A95A1A762208}" srcOrd="0" destOrd="0" parTransId="{B773E0B6-3C99-470F-808E-69771E0B5820}" sibTransId="{13ED3C34-DA07-4CEA-B4E2-7E24C0D37968}"/>
    <dgm:cxn modelId="{5D7AEBF8-6E3E-4640-9661-8FC30650F548}" type="presOf" srcId="{0AC73BB4-0D9A-430C-9439-5C92585B73C3}" destId="{B0E8A075-DC10-4BB4-A664-2948F0D53CB6}" srcOrd="0" destOrd="1" presId="urn:microsoft.com/office/officeart/2018/2/layout/IconVerticalSolidList"/>
    <dgm:cxn modelId="{69AC06FC-2C2A-4476-B6AE-F6C26E136AD4}" srcId="{AE85BE3C-69E4-4865-8769-AAAE1B78C54B}" destId="{0AC73BB4-0D9A-430C-9439-5C92585B73C3}" srcOrd="1" destOrd="0" parTransId="{6BE821DA-C5EF-4673-BE56-E9455E6559C9}" sibTransId="{6D43C486-AB63-45C3-B63F-36F450CA9327}"/>
    <dgm:cxn modelId="{CBECEEA0-7D0E-4C41-B5ED-2DCAAD76EE0C}" type="presParOf" srcId="{DAC602FB-55AF-4830-9F39-36415EDB950A}" destId="{3D491E3E-860B-47E8-808E-4F0A478BCCAF}" srcOrd="0" destOrd="0" presId="urn:microsoft.com/office/officeart/2018/2/layout/IconVerticalSolidList"/>
    <dgm:cxn modelId="{35EF3157-C6C7-4666-9A2A-ECB5658C79E1}" type="presParOf" srcId="{3D491E3E-860B-47E8-808E-4F0A478BCCAF}" destId="{0E58B949-DA33-4899-957D-D543C15C0850}" srcOrd="0" destOrd="0" presId="urn:microsoft.com/office/officeart/2018/2/layout/IconVerticalSolidList"/>
    <dgm:cxn modelId="{405D88DC-21C6-4523-8530-E35624A95496}" type="presParOf" srcId="{3D491E3E-860B-47E8-808E-4F0A478BCCAF}" destId="{6735B654-A0EF-4267-A645-DD990B183FBA}" srcOrd="1" destOrd="0" presId="urn:microsoft.com/office/officeart/2018/2/layout/IconVerticalSolidList"/>
    <dgm:cxn modelId="{0FEE790E-36B7-455E-BA5B-BE1BFC15E79B}" type="presParOf" srcId="{3D491E3E-860B-47E8-808E-4F0A478BCCAF}" destId="{9108EE28-936E-4634-BE05-D34BE0F97208}" srcOrd="2" destOrd="0" presId="urn:microsoft.com/office/officeart/2018/2/layout/IconVerticalSolidList"/>
    <dgm:cxn modelId="{21D0E99E-53E2-452D-8638-8B057250648B}" type="presParOf" srcId="{3D491E3E-860B-47E8-808E-4F0A478BCCAF}" destId="{E55CC0F5-3BBB-4549-A8E6-03094139F0C0}" srcOrd="3" destOrd="0" presId="urn:microsoft.com/office/officeart/2018/2/layout/IconVerticalSolidList"/>
    <dgm:cxn modelId="{D98A46AE-2504-48F2-9140-B1C648209037}" type="presParOf" srcId="{DAC602FB-55AF-4830-9F39-36415EDB950A}" destId="{D3639267-6096-407E-9E65-681C74A15855}" srcOrd="1" destOrd="0" presId="urn:microsoft.com/office/officeart/2018/2/layout/IconVerticalSolidList"/>
    <dgm:cxn modelId="{CF39EE00-55D4-4D89-8DE6-F67388E28BF2}" type="presParOf" srcId="{DAC602FB-55AF-4830-9F39-36415EDB950A}" destId="{47D3A00A-2D55-4C31-90D4-E4C794008209}" srcOrd="2" destOrd="0" presId="urn:microsoft.com/office/officeart/2018/2/layout/IconVerticalSolidList"/>
    <dgm:cxn modelId="{94A9168B-30EA-447D-9295-4EBFF20589DA}" type="presParOf" srcId="{47D3A00A-2D55-4C31-90D4-E4C794008209}" destId="{2B728F66-745B-41D6-90E6-151E18EEAC6F}" srcOrd="0" destOrd="0" presId="urn:microsoft.com/office/officeart/2018/2/layout/IconVerticalSolidList"/>
    <dgm:cxn modelId="{C566E21F-64DD-4604-AB7F-D9AC40F0F647}" type="presParOf" srcId="{47D3A00A-2D55-4C31-90D4-E4C794008209}" destId="{D54BC4F1-24E8-4B23-B0D3-22A851E00D15}" srcOrd="1" destOrd="0" presId="urn:microsoft.com/office/officeart/2018/2/layout/IconVerticalSolidList"/>
    <dgm:cxn modelId="{6F83D2D0-0FB2-476B-83F0-1F48AB425937}" type="presParOf" srcId="{47D3A00A-2D55-4C31-90D4-E4C794008209}" destId="{8E8CF9B8-A835-487A-B94B-D972CA657F95}" srcOrd="2" destOrd="0" presId="urn:microsoft.com/office/officeart/2018/2/layout/IconVerticalSolidList"/>
    <dgm:cxn modelId="{F9D2C83E-E8CC-466D-B462-C006B62845C5}" type="presParOf" srcId="{47D3A00A-2D55-4C31-90D4-E4C794008209}" destId="{2F75AE92-79F4-4EEC-949F-4F4CF814FD47}" srcOrd="3" destOrd="0" presId="urn:microsoft.com/office/officeart/2018/2/layout/IconVerticalSolidList"/>
    <dgm:cxn modelId="{6D457DDF-3ECF-4EC1-B14A-2E1E106E1E7B}" type="presParOf" srcId="{47D3A00A-2D55-4C31-90D4-E4C794008209}" destId="{B0E8A075-DC10-4BB4-A664-2948F0D53CB6}" srcOrd="4" destOrd="0" presId="urn:microsoft.com/office/officeart/2018/2/layout/IconVerticalSolidList"/>
    <dgm:cxn modelId="{7996A274-3B26-475A-9CC6-203447E6BAF6}" type="presParOf" srcId="{DAC602FB-55AF-4830-9F39-36415EDB950A}" destId="{F8D8496A-BDC5-48AD-B5B4-98B77E9F35B6}" srcOrd="3" destOrd="0" presId="urn:microsoft.com/office/officeart/2018/2/layout/IconVerticalSolidList"/>
    <dgm:cxn modelId="{FCB7215C-D404-4AEB-8B48-81D646194504}" type="presParOf" srcId="{DAC602FB-55AF-4830-9F39-36415EDB950A}" destId="{64420252-A7BC-4C8E-ACAB-ACA843881390}" srcOrd="4" destOrd="0" presId="urn:microsoft.com/office/officeart/2018/2/layout/IconVerticalSolidList"/>
    <dgm:cxn modelId="{359B5F7E-4663-41F8-B859-C0AEBD492961}" type="presParOf" srcId="{64420252-A7BC-4C8E-ACAB-ACA843881390}" destId="{DA8DDA73-75C1-4AB3-8410-C87D802569FD}" srcOrd="0" destOrd="0" presId="urn:microsoft.com/office/officeart/2018/2/layout/IconVerticalSolidList"/>
    <dgm:cxn modelId="{0C7FB37F-BFBA-46C7-ADC3-B018ACDD97B7}" type="presParOf" srcId="{64420252-A7BC-4C8E-ACAB-ACA843881390}" destId="{393DBCDF-8C3A-4F52-AC35-094B921C1378}" srcOrd="1" destOrd="0" presId="urn:microsoft.com/office/officeart/2018/2/layout/IconVerticalSolidList"/>
    <dgm:cxn modelId="{42FF9196-8DAB-400D-A8F4-11157ECED281}" type="presParOf" srcId="{64420252-A7BC-4C8E-ACAB-ACA843881390}" destId="{E31E8CA2-407D-4673-91EE-E66C35CAF33D}" srcOrd="2" destOrd="0" presId="urn:microsoft.com/office/officeart/2018/2/layout/IconVerticalSolidList"/>
    <dgm:cxn modelId="{05F3B14F-B491-4B2E-A85A-737C19CA037E}" type="presParOf" srcId="{64420252-A7BC-4C8E-ACAB-ACA843881390}" destId="{A6926517-852A-4DCF-83B7-E0526DF3B1B7}" srcOrd="3" destOrd="0" presId="urn:microsoft.com/office/officeart/2018/2/layout/IconVerticalSolidList"/>
    <dgm:cxn modelId="{5EC4C1D1-2166-434C-9466-94E07EC1395D}" type="presParOf" srcId="{64420252-A7BC-4C8E-ACAB-ACA843881390}" destId="{F76E25AC-F006-4F11-A47C-F39F1DA49024}" srcOrd="4" destOrd="0" presId="urn:microsoft.com/office/officeart/2018/2/layout/IconVerticalSolidList"/>
    <dgm:cxn modelId="{BEB07182-9966-4BE6-BD97-11A86234C8FF}" type="presParOf" srcId="{DAC602FB-55AF-4830-9F39-36415EDB950A}" destId="{F72B4355-7302-472B-945E-862108E2BCFA}" srcOrd="5" destOrd="0" presId="urn:microsoft.com/office/officeart/2018/2/layout/IconVerticalSolidList"/>
    <dgm:cxn modelId="{1D0BD4D7-11A3-4FF5-9A5A-4E8BECC92801}" type="presParOf" srcId="{DAC602FB-55AF-4830-9F39-36415EDB950A}" destId="{4E42177C-D980-4A8D-AE52-605AE0C762CD}" srcOrd="6" destOrd="0" presId="urn:microsoft.com/office/officeart/2018/2/layout/IconVerticalSolidList"/>
    <dgm:cxn modelId="{4F19C287-E908-492E-BCA8-386255C758DE}" type="presParOf" srcId="{4E42177C-D980-4A8D-AE52-605AE0C762CD}" destId="{6786B041-780A-4B57-95E0-3A8B306D1DDB}" srcOrd="0" destOrd="0" presId="urn:microsoft.com/office/officeart/2018/2/layout/IconVerticalSolidList"/>
    <dgm:cxn modelId="{ACDD2884-BA93-4C41-B0A2-06CE50A378E7}" type="presParOf" srcId="{4E42177C-D980-4A8D-AE52-605AE0C762CD}" destId="{7689C07F-5628-4DC5-B9C1-647D193494FA}" srcOrd="1" destOrd="0" presId="urn:microsoft.com/office/officeart/2018/2/layout/IconVerticalSolidList"/>
    <dgm:cxn modelId="{CFC1F1E1-831A-45D7-A516-503B3B1DE319}" type="presParOf" srcId="{4E42177C-D980-4A8D-AE52-605AE0C762CD}" destId="{9A779CC0-3B1B-439F-A723-47CF085453C2}" srcOrd="2" destOrd="0" presId="urn:microsoft.com/office/officeart/2018/2/layout/IconVerticalSolidList"/>
    <dgm:cxn modelId="{040DB2EA-654D-47D6-8847-507AB2B0E2FB}" type="presParOf" srcId="{4E42177C-D980-4A8D-AE52-605AE0C762CD}" destId="{305AD8F0-4DEA-41E1-B4CC-001ED6EF7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7BEB6-85F1-42A7-B1BA-F6DAC646E1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12E9F-E607-42B2-B292-D9B1CEB281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source code for product.</a:t>
          </a:r>
        </a:p>
      </dgm:t>
    </dgm:pt>
    <dgm:pt modelId="{F0035342-776B-48AA-8747-D08818E0670D}" type="parTrans" cxnId="{074D0CE8-DA28-4517-93BF-21132304C92C}">
      <dgm:prSet/>
      <dgm:spPr/>
      <dgm:t>
        <a:bodyPr/>
        <a:lstStyle/>
        <a:p>
          <a:endParaRPr lang="en-US"/>
        </a:p>
      </dgm:t>
    </dgm:pt>
    <dgm:pt modelId="{259EA25E-7F4E-4E5B-95A6-8EDA4CEC6A9C}" type="sibTrans" cxnId="{074D0CE8-DA28-4517-93BF-21132304C92C}">
      <dgm:prSet/>
      <dgm:spPr/>
      <dgm:t>
        <a:bodyPr/>
        <a:lstStyle/>
        <a:p>
          <a:endParaRPr lang="en-US"/>
        </a:p>
      </dgm:t>
    </dgm:pt>
    <dgm:pt modelId="{55689DE9-5275-4990-9421-28C36610A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Ability to adapt to any changes in product</a:t>
          </a:r>
        </a:p>
      </dgm:t>
    </dgm:pt>
    <dgm:pt modelId="{F5D4FD34-EA1B-41B5-B84B-63C66B08A1E6}" type="parTrans" cxnId="{47C52455-CAF4-44EF-B2CF-1F100D9F27AF}">
      <dgm:prSet/>
      <dgm:spPr/>
      <dgm:t>
        <a:bodyPr/>
        <a:lstStyle/>
        <a:p>
          <a:endParaRPr lang="en-US"/>
        </a:p>
      </dgm:t>
    </dgm:pt>
    <dgm:pt modelId="{2306C974-70DE-4990-B6D4-5BA08A48846C}" type="sibTrans" cxnId="{47C52455-CAF4-44EF-B2CF-1F100D9F27AF}">
      <dgm:prSet/>
      <dgm:spPr/>
      <dgm:t>
        <a:bodyPr/>
        <a:lstStyle/>
        <a:p>
          <a:endParaRPr lang="en-US"/>
        </a:p>
      </dgm:t>
    </dgm:pt>
    <dgm:pt modelId="{33FF1D2A-F592-4C1C-A320-E1B9B0399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Needs to communicate with Scrum Master for any impediments in product development.</a:t>
          </a:r>
        </a:p>
      </dgm:t>
    </dgm:pt>
    <dgm:pt modelId="{1D2702BE-6D2F-4D08-B5B7-7EB5E7F68C02}" type="parTrans" cxnId="{E95B1BBF-6085-4BB6-8AF0-C3A35972840C}">
      <dgm:prSet/>
      <dgm:spPr/>
      <dgm:t>
        <a:bodyPr/>
        <a:lstStyle/>
        <a:p>
          <a:endParaRPr lang="en-US"/>
        </a:p>
      </dgm:t>
    </dgm:pt>
    <dgm:pt modelId="{C2FA5526-1529-44CA-BCD2-884689607553}" type="sibTrans" cxnId="{E95B1BBF-6085-4BB6-8AF0-C3A35972840C}">
      <dgm:prSet/>
      <dgm:spPr/>
      <dgm:t>
        <a:bodyPr/>
        <a:lstStyle/>
        <a:p>
          <a:endParaRPr lang="en-US"/>
        </a:p>
      </dgm:t>
    </dgm:pt>
    <dgm:pt modelId="{41D6BB9B-4A49-4845-AEDB-925C55B68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User Stories and Test Cases documentation to develop code to align with changes or bugs in source code.</a:t>
          </a:r>
        </a:p>
      </dgm:t>
    </dgm:pt>
    <dgm:pt modelId="{0DA29572-3DCA-4710-89E5-58A9FC1207A3}" type="parTrans" cxnId="{B15F59FC-2F06-4559-A16F-781B5AFC0DA9}">
      <dgm:prSet/>
      <dgm:spPr/>
      <dgm:t>
        <a:bodyPr/>
        <a:lstStyle/>
        <a:p>
          <a:endParaRPr lang="en-US"/>
        </a:p>
      </dgm:t>
    </dgm:pt>
    <dgm:pt modelId="{3DBD4D68-68F1-4F59-88FE-494660A91192}" type="sibTrans" cxnId="{B15F59FC-2F06-4559-A16F-781B5AFC0DA9}">
      <dgm:prSet/>
      <dgm:spPr/>
      <dgm:t>
        <a:bodyPr/>
        <a:lstStyle/>
        <a:p>
          <a:endParaRPr lang="en-US"/>
        </a:p>
      </dgm:t>
    </dgm:pt>
    <dgm:pt modelId="{5D34BB4B-C3A8-453B-8AE1-F9E338DB28E2}" type="pres">
      <dgm:prSet presAssocID="{57C7BEB6-85F1-42A7-B1BA-F6DAC646E12E}" presName="root" presStyleCnt="0">
        <dgm:presLayoutVars>
          <dgm:dir/>
          <dgm:resizeHandles val="exact"/>
        </dgm:presLayoutVars>
      </dgm:prSet>
      <dgm:spPr/>
    </dgm:pt>
    <dgm:pt modelId="{A8CC76E9-2325-44FD-8687-66203A4F7797}" type="pres">
      <dgm:prSet presAssocID="{78C12E9F-E607-42B2-B292-D9B1CEB28182}" presName="compNode" presStyleCnt="0"/>
      <dgm:spPr/>
    </dgm:pt>
    <dgm:pt modelId="{94C3A0B1-95A8-4099-AB18-B71B3431787F}" type="pres">
      <dgm:prSet presAssocID="{78C12E9F-E607-42B2-B292-D9B1CEB28182}" presName="bgRect" presStyleLbl="bgShp" presStyleIdx="0" presStyleCnt="4"/>
      <dgm:spPr/>
    </dgm:pt>
    <dgm:pt modelId="{AD501D7A-B455-45D2-BCA9-F9522126A3C9}" type="pres">
      <dgm:prSet presAssocID="{78C12E9F-E607-42B2-B292-D9B1CEB281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84BCACD-F75D-4686-925A-B0E55356E5FE}" type="pres">
      <dgm:prSet presAssocID="{78C12E9F-E607-42B2-B292-D9B1CEB28182}" presName="spaceRect" presStyleCnt="0"/>
      <dgm:spPr/>
    </dgm:pt>
    <dgm:pt modelId="{5CB15B90-152D-4838-81B4-4B4843BBC34C}" type="pres">
      <dgm:prSet presAssocID="{78C12E9F-E607-42B2-B292-D9B1CEB28182}" presName="parTx" presStyleLbl="revTx" presStyleIdx="0" presStyleCnt="4">
        <dgm:presLayoutVars>
          <dgm:chMax val="0"/>
          <dgm:chPref val="0"/>
        </dgm:presLayoutVars>
      </dgm:prSet>
      <dgm:spPr/>
    </dgm:pt>
    <dgm:pt modelId="{40382838-B574-4006-AA95-8BF13F55B091}" type="pres">
      <dgm:prSet presAssocID="{259EA25E-7F4E-4E5B-95A6-8EDA4CEC6A9C}" presName="sibTrans" presStyleCnt="0"/>
      <dgm:spPr/>
    </dgm:pt>
    <dgm:pt modelId="{F600DA0B-0826-41F2-816A-115ECA478418}" type="pres">
      <dgm:prSet presAssocID="{55689DE9-5275-4990-9421-28C36610AEE9}" presName="compNode" presStyleCnt="0"/>
      <dgm:spPr/>
    </dgm:pt>
    <dgm:pt modelId="{52D1417F-0E9E-4353-9FD4-62833A5E2CE5}" type="pres">
      <dgm:prSet presAssocID="{55689DE9-5275-4990-9421-28C36610AEE9}" presName="bgRect" presStyleLbl="bgShp" presStyleIdx="1" presStyleCnt="4"/>
      <dgm:spPr/>
    </dgm:pt>
    <dgm:pt modelId="{45CB63CE-3167-43F0-B203-918DFB1CDCE9}" type="pres">
      <dgm:prSet presAssocID="{55689DE9-5275-4990-9421-28C36610AE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EE13076-A447-4D9A-8A60-3B2EAC9B9348}" type="pres">
      <dgm:prSet presAssocID="{55689DE9-5275-4990-9421-28C36610AEE9}" presName="spaceRect" presStyleCnt="0"/>
      <dgm:spPr/>
    </dgm:pt>
    <dgm:pt modelId="{4BDD713A-4BEF-4211-9ED1-2BC162861C21}" type="pres">
      <dgm:prSet presAssocID="{55689DE9-5275-4990-9421-28C36610AEE9}" presName="parTx" presStyleLbl="revTx" presStyleIdx="1" presStyleCnt="4">
        <dgm:presLayoutVars>
          <dgm:chMax val="0"/>
          <dgm:chPref val="0"/>
        </dgm:presLayoutVars>
      </dgm:prSet>
      <dgm:spPr/>
    </dgm:pt>
    <dgm:pt modelId="{3770B018-85A5-43FE-BED1-C454524490AB}" type="pres">
      <dgm:prSet presAssocID="{2306C974-70DE-4990-B6D4-5BA08A48846C}" presName="sibTrans" presStyleCnt="0"/>
      <dgm:spPr/>
    </dgm:pt>
    <dgm:pt modelId="{5334D8AC-6E06-4CA0-A53B-93F40F96D9A1}" type="pres">
      <dgm:prSet presAssocID="{33FF1D2A-F592-4C1C-A320-E1B9B0399042}" presName="compNode" presStyleCnt="0"/>
      <dgm:spPr/>
    </dgm:pt>
    <dgm:pt modelId="{F86CF0D4-285E-4350-B996-C0765EFC222E}" type="pres">
      <dgm:prSet presAssocID="{33FF1D2A-F592-4C1C-A320-E1B9B0399042}" presName="bgRect" presStyleLbl="bgShp" presStyleIdx="2" presStyleCnt="4"/>
      <dgm:spPr/>
    </dgm:pt>
    <dgm:pt modelId="{B231ADC4-0E41-430B-8CD5-0B7C650B4647}" type="pres">
      <dgm:prSet presAssocID="{33FF1D2A-F592-4C1C-A320-E1B9B03990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439A14-0C20-4D4A-807E-D08716A42DFF}" type="pres">
      <dgm:prSet presAssocID="{33FF1D2A-F592-4C1C-A320-E1B9B0399042}" presName="spaceRect" presStyleCnt="0"/>
      <dgm:spPr/>
    </dgm:pt>
    <dgm:pt modelId="{C3393AFF-1F5B-48DC-9518-438E7447C47A}" type="pres">
      <dgm:prSet presAssocID="{33FF1D2A-F592-4C1C-A320-E1B9B0399042}" presName="parTx" presStyleLbl="revTx" presStyleIdx="2" presStyleCnt="4">
        <dgm:presLayoutVars>
          <dgm:chMax val="0"/>
          <dgm:chPref val="0"/>
        </dgm:presLayoutVars>
      </dgm:prSet>
      <dgm:spPr/>
    </dgm:pt>
    <dgm:pt modelId="{FAD233E7-7906-4E64-B8A4-A4E39384BCB6}" type="pres">
      <dgm:prSet presAssocID="{C2FA5526-1529-44CA-BCD2-884689607553}" presName="sibTrans" presStyleCnt="0"/>
      <dgm:spPr/>
    </dgm:pt>
    <dgm:pt modelId="{1FB57577-A15E-4501-9C31-5320B94339CD}" type="pres">
      <dgm:prSet presAssocID="{41D6BB9B-4A49-4845-AEDB-925C55B68176}" presName="compNode" presStyleCnt="0"/>
      <dgm:spPr/>
    </dgm:pt>
    <dgm:pt modelId="{F600A320-4186-4986-A821-F36220456AC9}" type="pres">
      <dgm:prSet presAssocID="{41D6BB9B-4A49-4845-AEDB-925C55B68176}" presName="bgRect" presStyleLbl="bgShp" presStyleIdx="3" presStyleCnt="4"/>
      <dgm:spPr/>
    </dgm:pt>
    <dgm:pt modelId="{6534829C-ED7B-4239-8D9F-1C672D53180F}" type="pres">
      <dgm:prSet presAssocID="{41D6BB9B-4A49-4845-AEDB-925C55B681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844D03CA-A19C-4FDC-B01B-92B552CD282D}" type="pres">
      <dgm:prSet presAssocID="{41D6BB9B-4A49-4845-AEDB-925C55B68176}" presName="spaceRect" presStyleCnt="0"/>
      <dgm:spPr/>
    </dgm:pt>
    <dgm:pt modelId="{C8B45BF8-DF31-4B4E-8BD9-A75D084C5C9C}" type="pres">
      <dgm:prSet presAssocID="{41D6BB9B-4A49-4845-AEDB-925C55B6817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63AD0B-1C91-4023-B0F3-2313EDB14C19}" type="presOf" srcId="{33FF1D2A-F592-4C1C-A320-E1B9B0399042}" destId="{C3393AFF-1F5B-48DC-9518-438E7447C47A}" srcOrd="0" destOrd="0" presId="urn:microsoft.com/office/officeart/2018/2/layout/IconVerticalSolidList"/>
    <dgm:cxn modelId="{25410D2A-ACF5-428D-8943-4DBF67375DAF}" type="presOf" srcId="{55689DE9-5275-4990-9421-28C36610AEE9}" destId="{4BDD713A-4BEF-4211-9ED1-2BC162861C21}" srcOrd="0" destOrd="0" presId="urn:microsoft.com/office/officeart/2018/2/layout/IconVerticalSolidList"/>
    <dgm:cxn modelId="{2EEBF946-F542-44A2-870F-AB64F1E3C09D}" type="presOf" srcId="{41D6BB9B-4A49-4845-AEDB-925C55B68176}" destId="{C8B45BF8-DF31-4B4E-8BD9-A75D084C5C9C}" srcOrd="0" destOrd="0" presId="urn:microsoft.com/office/officeart/2018/2/layout/IconVerticalSolidList"/>
    <dgm:cxn modelId="{47C52455-CAF4-44EF-B2CF-1F100D9F27AF}" srcId="{57C7BEB6-85F1-42A7-B1BA-F6DAC646E12E}" destId="{55689DE9-5275-4990-9421-28C36610AEE9}" srcOrd="1" destOrd="0" parTransId="{F5D4FD34-EA1B-41B5-B84B-63C66B08A1E6}" sibTransId="{2306C974-70DE-4990-B6D4-5BA08A48846C}"/>
    <dgm:cxn modelId="{68618E5A-38F0-4600-BEA8-B0F2886ABEC3}" type="presOf" srcId="{57C7BEB6-85F1-42A7-B1BA-F6DAC646E12E}" destId="{5D34BB4B-C3A8-453B-8AE1-F9E338DB28E2}" srcOrd="0" destOrd="0" presId="urn:microsoft.com/office/officeart/2018/2/layout/IconVerticalSolidList"/>
    <dgm:cxn modelId="{E95B1BBF-6085-4BB6-8AF0-C3A35972840C}" srcId="{57C7BEB6-85F1-42A7-B1BA-F6DAC646E12E}" destId="{33FF1D2A-F592-4C1C-A320-E1B9B0399042}" srcOrd="2" destOrd="0" parTransId="{1D2702BE-6D2F-4D08-B5B7-7EB5E7F68C02}" sibTransId="{C2FA5526-1529-44CA-BCD2-884689607553}"/>
    <dgm:cxn modelId="{074D0CE8-DA28-4517-93BF-21132304C92C}" srcId="{57C7BEB6-85F1-42A7-B1BA-F6DAC646E12E}" destId="{78C12E9F-E607-42B2-B292-D9B1CEB28182}" srcOrd="0" destOrd="0" parTransId="{F0035342-776B-48AA-8747-D08818E0670D}" sibTransId="{259EA25E-7F4E-4E5B-95A6-8EDA4CEC6A9C}"/>
    <dgm:cxn modelId="{F4F7A5EE-8C27-4315-B12F-095DB12CEB89}" type="presOf" srcId="{78C12E9F-E607-42B2-B292-D9B1CEB28182}" destId="{5CB15B90-152D-4838-81B4-4B4843BBC34C}" srcOrd="0" destOrd="0" presId="urn:microsoft.com/office/officeart/2018/2/layout/IconVerticalSolidList"/>
    <dgm:cxn modelId="{B15F59FC-2F06-4559-A16F-781B5AFC0DA9}" srcId="{57C7BEB6-85F1-42A7-B1BA-F6DAC646E12E}" destId="{41D6BB9B-4A49-4845-AEDB-925C55B68176}" srcOrd="3" destOrd="0" parTransId="{0DA29572-3DCA-4710-89E5-58A9FC1207A3}" sibTransId="{3DBD4D68-68F1-4F59-88FE-494660A91192}"/>
    <dgm:cxn modelId="{D0089329-42AD-4403-8820-0EC51A51A3EF}" type="presParOf" srcId="{5D34BB4B-C3A8-453B-8AE1-F9E338DB28E2}" destId="{A8CC76E9-2325-44FD-8687-66203A4F7797}" srcOrd="0" destOrd="0" presId="urn:microsoft.com/office/officeart/2018/2/layout/IconVerticalSolidList"/>
    <dgm:cxn modelId="{1E32975B-CBB3-46E9-BAB8-78D761327F23}" type="presParOf" srcId="{A8CC76E9-2325-44FD-8687-66203A4F7797}" destId="{94C3A0B1-95A8-4099-AB18-B71B3431787F}" srcOrd="0" destOrd="0" presId="urn:microsoft.com/office/officeart/2018/2/layout/IconVerticalSolidList"/>
    <dgm:cxn modelId="{0F69BEF3-F406-4D16-8B6F-FCDD81AFE951}" type="presParOf" srcId="{A8CC76E9-2325-44FD-8687-66203A4F7797}" destId="{AD501D7A-B455-45D2-BCA9-F9522126A3C9}" srcOrd="1" destOrd="0" presId="urn:microsoft.com/office/officeart/2018/2/layout/IconVerticalSolidList"/>
    <dgm:cxn modelId="{8E48A277-DCE2-4132-B28C-265AE56676A8}" type="presParOf" srcId="{A8CC76E9-2325-44FD-8687-66203A4F7797}" destId="{E84BCACD-F75D-4686-925A-B0E55356E5FE}" srcOrd="2" destOrd="0" presId="urn:microsoft.com/office/officeart/2018/2/layout/IconVerticalSolidList"/>
    <dgm:cxn modelId="{F08653E2-BA94-42DB-8FBA-4FCE68602FFA}" type="presParOf" srcId="{A8CC76E9-2325-44FD-8687-66203A4F7797}" destId="{5CB15B90-152D-4838-81B4-4B4843BBC34C}" srcOrd="3" destOrd="0" presId="urn:microsoft.com/office/officeart/2018/2/layout/IconVerticalSolidList"/>
    <dgm:cxn modelId="{CDF6DD48-F8D2-4360-834D-CC8D2BD987E5}" type="presParOf" srcId="{5D34BB4B-C3A8-453B-8AE1-F9E338DB28E2}" destId="{40382838-B574-4006-AA95-8BF13F55B091}" srcOrd="1" destOrd="0" presId="urn:microsoft.com/office/officeart/2018/2/layout/IconVerticalSolidList"/>
    <dgm:cxn modelId="{44C9CDDE-CA71-4DB9-8E91-56F6BFD903CE}" type="presParOf" srcId="{5D34BB4B-C3A8-453B-8AE1-F9E338DB28E2}" destId="{F600DA0B-0826-41F2-816A-115ECA478418}" srcOrd="2" destOrd="0" presId="urn:microsoft.com/office/officeart/2018/2/layout/IconVerticalSolidList"/>
    <dgm:cxn modelId="{C9E0B44D-7408-4149-AF15-89B98C30E695}" type="presParOf" srcId="{F600DA0B-0826-41F2-816A-115ECA478418}" destId="{52D1417F-0E9E-4353-9FD4-62833A5E2CE5}" srcOrd="0" destOrd="0" presId="urn:microsoft.com/office/officeart/2018/2/layout/IconVerticalSolidList"/>
    <dgm:cxn modelId="{36CBBBC2-7EAC-4569-A956-5047A018CEE8}" type="presParOf" srcId="{F600DA0B-0826-41F2-816A-115ECA478418}" destId="{45CB63CE-3167-43F0-B203-918DFB1CDCE9}" srcOrd="1" destOrd="0" presId="urn:microsoft.com/office/officeart/2018/2/layout/IconVerticalSolidList"/>
    <dgm:cxn modelId="{378BF33E-AE1F-456A-BA20-C38B1A68E349}" type="presParOf" srcId="{F600DA0B-0826-41F2-816A-115ECA478418}" destId="{0EE13076-A447-4D9A-8A60-3B2EAC9B9348}" srcOrd="2" destOrd="0" presId="urn:microsoft.com/office/officeart/2018/2/layout/IconVerticalSolidList"/>
    <dgm:cxn modelId="{3757AE8E-BC1A-4967-9A44-DEB60F4F9FEE}" type="presParOf" srcId="{F600DA0B-0826-41F2-816A-115ECA478418}" destId="{4BDD713A-4BEF-4211-9ED1-2BC162861C21}" srcOrd="3" destOrd="0" presId="urn:microsoft.com/office/officeart/2018/2/layout/IconVerticalSolidList"/>
    <dgm:cxn modelId="{DE02C0B9-6F55-4DC7-82B6-1139936F5CF3}" type="presParOf" srcId="{5D34BB4B-C3A8-453B-8AE1-F9E338DB28E2}" destId="{3770B018-85A5-43FE-BED1-C454524490AB}" srcOrd="3" destOrd="0" presId="urn:microsoft.com/office/officeart/2018/2/layout/IconVerticalSolidList"/>
    <dgm:cxn modelId="{11C5B97C-C084-4DA3-996E-076FF6550DF3}" type="presParOf" srcId="{5D34BB4B-C3A8-453B-8AE1-F9E338DB28E2}" destId="{5334D8AC-6E06-4CA0-A53B-93F40F96D9A1}" srcOrd="4" destOrd="0" presId="urn:microsoft.com/office/officeart/2018/2/layout/IconVerticalSolidList"/>
    <dgm:cxn modelId="{0D31005C-F98D-40AB-AF9F-0A9AC58DFB6F}" type="presParOf" srcId="{5334D8AC-6E06-4CA0-A53B-93F40F96D9A1}" destId="{F86CF0D4-285E-4350-B996-C0765EFC222E}" srcOrd="0" destOrd="0" presId="urn:microsoft.com/office/officeart/2018/2/layout/IconVerticalSolidList"/>
    <dgm:cxn modelId="{88F8C879-B54A-4702-AABE-6923F28BE6F0}" type="presParOf" srcId="{5334D8AC-6E06-4CA0-A53B-93F40F96D9A1}" destId="{B231ADC4-0E41-430B-8CD5-0B7C650B4647}" srcOrd="1" destOrd="0" presId="urn:microsoft.com/office/officeart/2018/2/layout/IconVerticalSolidList"/>
    <dgm:cxn modelId="{D0DCDABC-6623-4068-BAEA-2A745B3C8485}" type="presParOf" srcId="{5334D8AC-6E06-4CA0-A53B-93F40F96D9A1}" destId="{E1439A14-0C20-4D4A-807E-D08716A42DFF}" srcOrd="2" destOrd="0" presId="urn:microsoft.com/office/officeart/2018/2/layout/IconVerticalSolidList"/>
    <dgm:cxn modelId="{D29B98CA-81E0-4C94-B609-F0616BF2FE37}" type="presParOf" srcId="{5334D8AC-6E06-4CA0-A53B-93F40F96D9A1}" destId="{C3393AFF-1F5B-48DC-9518-438E7447C47A}" srcOrd="3" destOrd="0" presId="urn:microsoft.com/office/officeart/2018/2/layout/IconVerticalSolidList"/>
    <dgm:cxn modelId="{6B1C9906-CF8C-4DD3-BB10-57370B914B92}" type="presParOf" srcId="{5D34BB4B-C3A8-453B-8AE1-F9E338DB28E2}" destId="{FAD233E7-7906-4E64-B8A4-A4E39384BCB6}" srcOrd="5" destOrd="0" presId="urn:microsoft.com/office/officeart/2018/2/layout/IconVerticalSolidList"/>
    <dgm:cxn modelId="{44CA76C5-9110-458C-ADF0-636D713F15EB}" type="presParOf" srcId="{5D34BB4B-C3A8-453B-8AE1-F9E338DB28E2}" destId="{1FB57577-A15E-4501-9C31-5320B94339CD}" srcOrd="6" destOrd="0" presId="urn:microsoft.com/office/officeart/2018/2/layout/IconVerticalSolidList"/>
    <dgm:cxn modelId="{A5E52F39-E4FE-4DDC-B4F0-3642E4C5DF26}" type="presParOf" srcId="{1FB57577-A15E-4501-9C31-5320B94339CD}" destId="{F600A320-4186-4986-A821-F36220456AC9}" srcOrd="0" destOrd="0" presId="urn:microsoft.com/office/officeart/2018/2/layout/IconVerticalSolidList"/>
    <dgm:cxn modelId="{3417E12D-BDB9-4C6B-9885-D197E568ABFF}" type="presParOf" srcId="{1FB57577-A15E-4501-9C31-5320B94339CD}" destId="{6534829C-ED7B-4239-8D9F-1C672D53180F}" srcOrd="1" destOrd="0" presId="urn:microsoft.com/office/officeart/2018/2/layout/IconVerticalSolidList"/>
    <dgm:cxn modelId="{A9E39667-3BF1-4552-9F70-6C8C5F5E68D3}" type="presParOf" srcId="{1FB57577-A15E-4501-9C31-5320B94339CD}" destId="{844D03CA-A19C-4FDC-B01B-92B552CD282D}" srcOrd="2" destOrd="0" presId="urn:microsoft.com/office/officeart/2018/2/layout/IconVerticalSolidList"/>
    <dgm:cxn modelId="{DDAD6A5A-2FD2-46AF-963C-2E47FE449FD4}" type="presParOf" srcId="{1FB57577-A15E-4501-9C31-5320B94339CD}" destId="{C8B45BF8-DF31-4B4E-8BD9-A75D084C5C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9D12B8-E833-4A7B-887A-3B1C4768F55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3E026-171B-4937-8D17-1F96C0D798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Test Case documentation to update Developer and Scrum Master</a:t>
          </a:r>
        </a:p>
      </dgm:t>
    </dgm:pt>
    <dgm:pt modelId="{416CB1C3-D71D-4BA8-8CA6-9AFCDC642BFC}" type="parTrans" cxnId="{21DBF504-F275-49BD-912C-DBEEC5AC2ABD}">
      <dgm:prSet/>
      <dgm:spPr/>
      <dgm:t>
        <a:bodyPr/>
        <a:lstStyle/>
        <a:p>
          <a:endParaRPr lang="en-US"/>
        </a:p>
      </dgm:t>
    </dgm:pt>
    <dgm:pt modelId="{FECD5B55-781A-428C-B1C7-5CA0119CC783}" type="sibTrans" cxnId="{21DBF504-F275-49BD-912C-DBEEC5AC2ABD}">
      <dgm:prSet/>
      <dgm:spPr/>
      <dgm:t>
        <a:bodyPr/>
        <a:lstStyle/>
        <a:p>
          <a:endParaRPr lang="en-US"/>
        </a:p>
      </dgm:t>
    </dgm:pt>
    <dgm:pt modelId="{71B2E90B-FE5E-412E-9DE9-C2485CF7AE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Communicate with Developer for any known issues or  bugs in application.</a:t>
          </a:r>
        </a:p>
      </dgm:t>
    </dgm:pt>
    <dgm:pt modelId="{5A52A512-6E63-4B2B-B4DE-4943A8EED023}" type="parTrans" cxnId="{7B849D8D-B43E-4CEB-A539-DE11A099AAED}">
      <dgm:prSet/>
      <dgm:spPr/>
      <dgm:t>
        <a:bodyPr/>
        <a:lstStyle/>
        <a:p>
          <a:endParaRPr lang="en-US"/>
        </a:p>
      </dgm:t>
    </dgm:pt>
    <dgm:pt modelId="{08662E88-9671-4246-9B39-153F0C9986BD}" type="sibTrans" cxnId="{7B849D8D-B43E-4CEB-A539-DE11A099AAED}">
      <dgm:prSet/>
      <dgm:spPr/>
      <dgm:t>
        <a:bodyPr/>
        <a:lstStyle/>
        <a:p>
          <a:endParaRPr lang="en-US"/>
        </a:p>
      </dgm:t>
    </dgm:pt>
    <dgm:pt modelId="{C6EA672A-CF7C-4A9E-8CD5-9BDF1141FF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Update Scrum Master with program test cases and performance.</a:t>
          </a:r>
        </a:p>
      </dgm:t>
    </dgm:pt>
    <dgm:pt modelId="{8E40FF13-CEF0-49A2-924B-EE7E6A4B58E7}" type="parTrans" cxnId="{9FCF9B4B-E3EA-4600-A2B3-722A59B2342D}">
      <dgm:prSet/>
      <dgm:spPr/>
      <dgm:t>
        <a:bodyPr/>
        <a:lstStyle/>
        <a:p>
          <a:endParaRPr lang="en-US"/>
        </a:p>
      </dgm:t>
    </dgm:pt>
    <dgm:pt modelId="{0C367D37-954F-471D-92C0-3424AE037D8D}" type="sibTrans" cxnId="{9FCF9B4B-E3EA-4600-A2B3-722A59B2342D}">
      <dgm:prSet/>
      <dgm:spPr/>
      <dgm:t>
        <a:bodyPr/>
        <a:lstStyle/>
        <a:p>
          <a:endParaRPr lang="en-US"/>
        </a:p>
      </dgm:t>
    </dgm:pt>
    <dgm:pt modelId="{E6EBF6B1-A699-47E5-9046-D774E0514027}" type="pres">
      <dgm:prSet presAssocID="{219D12B8-E833-4A7B-887A-3B1C4768F55A}" presName="root" presStyleCnt="0">
        <dgm:presLayoutVars>
          <dgm:dir/>
          <dgm:resizeHandles val="exact"/>
        </dgm:presLayoutVars>
      </dgm:prSet>
      <dgm:spPr/>
    </dgm:pt>
    <dgm:pt modelId="{B04DA8B2-60BE-4683-B2AA-788938909333}" type="pres">
      <dgm:prSet presAssocID="{7FB3E026-171B-4937-8D17-1F96C0D79852}" presName="compNode" presStyleCnt="0"/>
      <dgm:spPr/>
    </dgm:pt>
    <dgm:pt modelId="{7C0CFEFC-DC98-4798-B70A-25FE4E49B157}" type="pres">
      <dgm:prSet presAssocID="{7FB3E026-171B-4937-8D17-1F96C0D79852}" presName="iconBgRect" presStyleLbl="bgShp" presStyleIdx="0" presStyleCnt="3"/>
      <dgm:spPr/>
    </dgm:pt>
    <dgm:pt modelId="{E590E357-58AC-460A-9F8A-8BD92F52D933}" type="pres">
      <dgm:prSet presAssocID="{7FB3E026-171B-4937-8D17-1F96C0D79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07B741A-2420-4EF8-B441-ED728D4943C7}" type="pres">
      <dgm:prSet presAssocID="{7FB3E026-171B-4937-8D17-1F96C0D79852}" presName="spaceRect" presStyleCnt="0"/>
      <dgm:spPr/>
    </dgm:pt>
    <dgm:pt modelId="{0B7CE0FF-E265-43D5-90FC-6A4E5D8080CF}" type="pres">
      <dgm:prSet presAssocID="{7FB3E026-171B-4937-8D17-1F96C0D79852}" presName="textRect" presStyleLbl="revTx" presStyleIdx="0" presStyleCnt="3">
        <dgm:presLayoutVars>
          <dgm:chMax val="1"/>
          <dgm:chPref val="1"/>
        </dgm:presLayoutVars>
      </dgm:prSet>
      <dgm:spPr/>
    </dgm:pt>
    <dgm:pt modelId="{357C62D7-E2EE-4BFB-B3F4-13ADFBB9F970}" type="pres">
      <dgm:prSet presAssocID="{FECD5B55-781A-428C-B1C7-5CA0119CC783}" presName="sibTrans" presStyleCnt="0"/>
      <dgm:spPr/>
    </dgm:pt>
    <dgm:pt modelId="{5FA0C2A1-CF14-430C-A6BF-78B416731B1B}" type="pres">
      <dgm:prSet presAssocID="{71B2E90B-FE5E-412E-9DE9-C2485CF7AEF5}" presName="compNode" presStyleCnt="0"/>
      <dgm:spPr/>
    </dgm:pt>
    <dgm:pt modelId="{E2A9B25D-94DC-4676-AADA-6AA7E460421A}" type="pres">
      <dgm:prSet presAssocID="{71B2E90B-FE5E-412E-9DE9-C2485CF7AEF5}" presName="iconBgRect" presStyleLbl="bgShp" presStyleIdx="1" presStyleCnt="3"/>
      <dgm:spPr/>
    </dgm:pt>
    <dgm:pt modelId="{4771869D-13CB-4B10-AF65-87F36BDD2C9F}" type="pres">
      <dgm:prSet presAssocID="{71B2E90B-FE5E-412E-9DE9-C2485CF7AE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AAF6B2-12AE-4177-8724-0DA7CCF83D01}" type="pres">
      <dgm:prSet presAssocID="{71B2E90B-FE5E-412E-9DE9-C2485CF7AEF5}" presName="spaceRect" presStyleCnt="0"/>
      <dgm:spPr/>
    </dgm:pt>
    <dgm:pt modelId="{DB74F26F-3FA2-47F0-9A7D-BAFDB94C4E85}" type="pres">
      <dgm:prSet presAssocID="{71B2E90B-FE5E-412E-9DE9-C2485CF7AEF5}" presName="textRect" presStyleLbl="revTx" presStyleIdx="1" presStyleCnt="3">
        <dgm:presLayoutVars>
          <dgm:chMax val="1"/>
          <dgm:chPref val="1"/>
        </dgm:presLayoutVars>
      </dgm:prSet>
      <dgm:spPr/>
    </dgm:pt>
    <dgm:pt modelId="{F3823EBA-D79E-4CFA-9DC7-85711A6CCC4C}" type="pres">
      <dgm:prSet presAssocID="{08662E88-9671-4246-9B39-153F0C9986BD}" presName="sibTrans" presStyleCnt="0"/>
      <dgm:spPr/>
    </dgm:pt>
    <dgm:pt modelId="{7C045FA8-AB17-40E2-8F89-BCE68CEA03CE}" type="pres">
      <dgm:prSet presAssocID="{C6EA672A-CF7C-4A9E-8CD5-9BDF1141FF41}" presName="compNode" presStyleCnt="0"/>
      <dgm:spPr/>
    </dgm:pt>
    <dgm:pt modelId="{4AB1E114-47B3-4C50-9615-1CBBD56568B2}" type="pres">
      <dgm:prSet presAssocID="{C6EA672A-CF7C-4A9E-8CD5-9BDF1141FF41}" presName="iconBgRect" presStyleLbl="bgShp" presStyleIdx="2" presStyleCnt="3"/>
      <dgm:spPr/>
    </dgm:pt>
    <dgm:pt modelId="{80CC3979-F7A7-4C88-B5CD-2AC266C98422}" type="pres">
      <dgm:prSet presAssocID="{C6EA672A-CF7C-4A9E-8CD5-9BDF1141FF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48852F8-8D5B-4BE7-8C5A-1FE9E6C41993}" type="pres">
      <dgm:prSet presAssocID="{C6EA672A-CF7C-4A9E-8CD5-9BDF1141FF41}" presName="spaceRect" presStyleCnt="0"/>
      <dgm:spPr/>
    </dgm:pt>
    <dgm:pt modelId="{2729EFAC-38D6-4522-88EB-ACC4B83C0D51}" type="pres">
      <dgm:prSet presAssocID="{C6EA672A-CF7C-4A9E-8CD5-9BDF1141FF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DBF504-F275-49BD-912C-DBEEC5AC2ABD}" srcId="{219D12B8-E833-4A7B-887A-3B1C4768F55A}" destId="{7FB3E026-171B-4937-8D17-1F96C0D79852}" srcOrd="0" destOrd="0" parTransId="{416CB1C3-D71D-4BA8-8CA6-9AFCDC642BFC}" sibTransId="{FECD5B55-781A-428C-B1C7-5CA0119CC783}"/>
    <dgm:cxn modelId="{D569F407-A6BD-4FB4-88B5-615D7CC09EC2}" type="presOf" srcId="{71B2E90B-FE5E-412E-9DE9-C2485CF7AEF5}" destId="{DB74F26F-3FA2-47F0-9A7D-BAFDB94C4E85}" srcOrd="0" destOrd="0" presId="urn:microsoft.com/office/officeart/2018/5/layout/IconCircleLabelList"/>
    <dgm:cxn modelId="{E71CEE37-CE2A-4DF9-BBC8-3A35EEFB616B}" type="presOf" srcId="{219D12B8-E833-4A7B-887A-3B1C4768F55A}" destId="{E6EBF6B1-A699-47E5-9046-D774E0514027}" srcOrd="0" destOrd="0" presId="urn:microsoft.com/office/officeart/2018/5/layout/IconCircleLabelList"/>
    <dgm:cxn modelId="{9FCF9B4B-E3EA-4600-A2B3-722A59B2342D}" srcId="{219D12B8-E833-4A7B-887A-3B1C4768F55A}" destId="{C6EA672A-CF7C-4A9E-8CD5-9BDF1141FF41}" srcOrd="2" destOrd="0" parTransId="{8E40FF13-CEF0-49A2-924B-EE7E6A4B58E7}" sibTransId="{0C367D37-954F-471D-92C0-3424AE037D8D}"/>
    <dgm:cxn modelId="{7B849D8D-B43E-4CEB-A539-DE11A099AAED}" srcId="{219D12B8-E833-4A7B-887A-3B1C4768F55A}" destId="{71B2E90B-FE5E-412E-9DE9-C2485CF7AEF5}" srcOrd="1" destOrd="0" parTransId="{5A52A512-6E63-4B2B-B4DE-4943A8EED023}" sibTransId="{08662E88-9671-4246-9B39-153F0C9986BD}"/>
    <dgm:cxn modelId="{27734CE3-9BF7-4C8E-A96C-537823D48B5C}" type="presOf" srcId="{7FB3E026-171B-4937-8D17-1F96C0D79852}" destId="{0B7CE0FF-E265-43D5-90FC-6A4E5D8080CF}" srcOrd="0" destOrd="0" presId="urn:microsoft.com/office/officeart/2018/5/layout/IconCircleLabelList"/>
    <dgm:cxn modelId="{8EE0DDE3-3D32-4E34-AD6C-E31907D5FA61}" type="presOf" srcId="{C6EA672A-CF7C-4A9E-8CD5-9BDF1141FF41}" destId="{2729EFAC-38D6-4522-88EB-ACC4B83C0D51}" srcOrd="0" destOrd="0" presId="urn:microsoft.com/office/officeart/2018/5/layout/IconCircleLabelList"/>
    <dgm:cxn modelId="{89FEC704-E6AD-40E6-B9E5-57C3682A4B10}" type="presParOf" srcId="{E6EBF6B1-A699-47E5-9046-D774E0514027}" destId="{B04DA8B2-60BE-4683-B2AA-788938909333}" srcOrd="0" destOrd="0" presId="urn:microsoft.com/office/officeart/2018/5/layout/IconCircleLabelList"/>
    <dgm:cxn modelId="{580C1A2E-2064-4D3D-B9A6-ADB1CB4A897C}" type="presParOf" srcId="{B04DA8B2-60BE-4683-B2AA-788938909333}" destId="{7C0CFEFC-DC98-4798-B70A-25FE4E49B157}" srcOrd="0" destOrd="0" presId="urn:microsoft.com/office/officeart/2018/5/layout/IconCircleLabelList"/>
    <dgm:cxn modelId="{45526DFE-FD38-49A8-B9ED-8E7942AB2B49}" type="presParOf" srcId="{B04DA8B2-60BE-4683-B2AA-788938909333}" destId="{E590E357-58AC-460A-9F8A-8BD92F52D933}" srcOrd="1" destOrd="0" presId="urn:microsoft.com/office/officeart/2018/5/layout/IconCircleLabelList"/>
    <dgm:cxn modelId="{9A437F41-E6F8-4733-814D-366598435167}" type="presParOf" srcId="{B04DA8B2-60BE-4683-B2AA-788938909333}" destId="{407B741A-2420-4EF8-B441-ED728D4943C7}" srcOrd="2" destOrd="0" presId="urn:microsoft.com/office/officeart/2018/5/layout/IconCircleLabelList"/>
    <dgm:cxn modelId="{1C95DDCB-096B-49EC-A3A4-7193AEA1AD9A}" type="presParOf" srcId="{B04DA8B2-60BE-4683-B2AA-788938909333}" destId="{0B7CE0FF-E265-43D5-90FC-6A4E5D8080CF}" srcOrd="3" destOrd="0" presId="urn:microsoft.com/office/officeart/2018/5/layout/IconCircleLabelList"/>
    <dgm:cxn modelId="{8EA2D7E3-DB91-49EC-9A24-B0C742E704D5}" type="presParOf" srcId="{E6EBF6B1-A699-47E5-9046-D774E0514027}" destId="{357C62D7-E2EE-4BFB-B3F4-13ADFBB9F970}" srcOrd="1" destOrd="0" presId="urn:microsoft.com/office/officeart/2018/5/layout/IconCircleLabelList"/>
    <dgm:cxn modelId="{E18838A5-6EF8-4842-8535-5936AFA4803B}" type="presParOf" srcId="{E6EBF6B1-A699-47E5-9046-D774E0514027}" destId="{5FA0C2A1-CF14-430C-A6BF-78B416731B1B}" srcOrd="2" destOrd="0" presId="urn:microsoft.com/office/officeart/2018/5/layout/IconCircleLabelList"/>
    <dgm:cxn modelId="{F2E44A62-8D5E-4AC2-947F-C2008A21DB1E}" type="presParOf" srcId="{5FA0C2A1-CF14-430C-A6BF-78B416731B1B}" destId="{E2A9B25D-94DC-4676-AADA-6AA7E460421A}" srcOrd="0" destOrd="0" presId="urn:microsoft.com/office/officeart/2018/5/layout/IconCircleLabelList"/>
    <dgm:cxn modelId="{F18B36B8-8CB0-4899-B403-803B4435D3EF}" type="presParOf" srcId="{5FA0C2A1-CF14-430C-A6BF-78B416731B1B}" destId="{4771869D-13CB-4B10-AF65-87F36BDD2C9F}" srcOrd="1" destOrd="0" presId="urn:microsoft.com/office/officeart/2018/5/layout/IconCircleLabelList"/>
    <dgm:cxn modelId="{9E607AED-9A73-4167-8575-E9CC647F541D}" type="presParOf" srcId="{5FA0C2A1-CF14-430C-A6BF-78B416731B1B}" destId="{BBAAF6B2-12AE-4177-8724-0DA7CCF83D01}" srcOrd="2" destOrd="0" presId="urn:microsoft.com/office/officeart/2018/5/layout/IconCircleLabelList"/>
    <dgm:cxn modelId="{17DBFCA8-C53D-4E4A-8EBD-74EE214B7700}" type="presParOf" srcId="{5FA0C2A1-CF14-430C-A6BF-78B416731B1B}" destId="{DB74F26F-3FA2-47F0-9A7D-BAFDB94C4E85}" srcOrd="3" destOrd="0" presId="urn:microsoft.com/office/officeart/2018/5/layout/IconCircleLabelList"/>
    <dgm:cxn modelId="{C4919A08-0CD7-4A5C-9052-87F16772AE37}" type="presParOf" srcId="{E6EBF6B1-A699-47E5-9046-D774E0514027}" destId="{F3823EBA-D79E-4CFA-9DC7-85711A6CCC4C}" srcOrd="3" destOrd="0" presId="urn:microsoft.com/office/officeart/2018/5/layout/IconCircleLabelList"/>
    <dgm:cxn modelId="{BDFF1523-0F70-4B78-900E-3B70785BB187}" type="presParOf" srcId="{E6EBF6B1-A699-47E5-9046-D774E0514027}" destId="{7C045FA8-AB17-40E2-8F89-BCE68CEA03CE}" srcOrd="4" destOrd="0" presId="urn:microsoft.com/office/officeart/2018/5/layout/IconCircleLabelList"/>
    <dgm:cxn modelId="{C71052E4-BE69-49ED-82E8-59101460B43A}" type="presParOf" srcId="{7C045FA8-AB17-40E2-8F89-BCE68CEA03CE}" destId="{4AB1E114-47B3-4C50-9615-1CBBD56568B2}" srcOrd="0" destOrd="0" presId="urn:microsoft.com/office/officeart/2018/5/layout/IconCircleLabelList"/>
    <dgm:cxn modelId="{029B25A1-1001-4062-9AC6-FDE882C8676E}" type="presParOf" srcId="{7C045FA8-AB17-40E2-8F89-BCE68CEA03CE}" destId="{80CC3979-F7A7-4C88-B5CD-2AC266C98422}" srcOrd="1" destOrd="0" presId="urn:microsoft.com/office/officeart/2018/5/layout/IconCircleLabelList"/>
    <dgm:cxn modelId="{398BAF0D-5B47-4704-8662-88469999E696}" type="presParOf" srcId="{7C045FA8-AB17-40E2-8F89-BCE68CEA03CE}" destId="{948852F8-8D5B-4BE7-8C5A-1FE9E6C41993}" srcOrd="2" destOrd="0" presId="urn:microsoft.com/office/officeart/2018/5/layout/IconCircleLabelList"/>
    <dgm:cxn modelId="{344CEB5F-93F3-48F3-9ECE-EF74C753967B}" type="presParOf" srcId="{7C045FA8-AB17-40E2-8F89-BCE68CEA03CE}" destId="{2729EFAC-38D6-4522-88EB-ACC4B83C0D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B5C3FE-58AF-4AAF-AB64-1F0C3719F5F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BAD5F-EC0A-410A-AD2F-33F42DA6F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Creating a product that is extensive, large teams, high risks, large scale of product.</a:t>
          </a:r>
        </a:p>
      </dgm:t>
    </dgm:pt>
    <dgm:pt modelId="{29038666-F012-4C6B-A833-395A4E86274A}" type="parTrans" cxnId="{7106E929-EF86-44B0-A5E4-F7352E2FC3E1}">
      <dgm:prSet/>
      <dgm:spPr/>
      <dgm:t>
        <a:bodyPr/>
        <a:lstStyle/>
        <a:p>
          <a:endParaRPr lang="en-US"/>
        </a:p>
      </dgm:t>
    </dgm:pt>
    <dgm:pt modelId="{7E930AAE-D036-41B2-BBDD-7E951116FC7D}" type="sibTrans" cxnId="{7106E929-EF86-44B0-A5E4-F7352E2FC3E1}">
      <dgm:prSet/>
      <dgm:spPr/>
      <dgm:t>
        <a:bodyPr/>
        <a:lstStyle/>
        <a:p>
          <a:endParaRPr lang="en-US"/>
        </a:p>
      </dgm:t>
    </dgm:pt>
    <dgm:pt modelId="{38E28FAD-23D3-456C-8138-9022DA4A49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Creating a product that is custom, smaller scale, smaller teams, can still have risks.</a:t>
          </a:r>
        </a:p>
      </dgm:t>
    </dgm:pt>
    <dgm:pt modelId="{5425F41A-DBC4-41C6-B457-A6049F535313}" type="parTrans" cxnId="{EB336793-7A66-465A-8419-BC63ADEEC911}">
      <dgm:prSet/>
      <dgm:spPr/>
      <dgm:t>
        <a:bodyPr/>
        <a:lstStyle/>
        <a:p>
          <a:endParaRPr lang="en-US"/>
        </a:p>
      </dgm:t>
    </dgm:pt>
    <dgm:pt modelId="{9F90794D-4AE3-417A-ACDC-22673D1DF058}" type="sibTrans" cxnId="{EB336793-7A66-465A-8419-BC63ADEEC911}">
      <dgm:prSet/>
      <dgm:spPr/>
      <dgm:t>
        <a:bodyPr/>
        <a:lstStyle/>
        <a:p>
          <a:endParaRPr lang="en-US"/>
        </a:p>
      </dgm:t>
    </dgm:pt>
    <dgm:pt modelId="{C1BFDD02-7422-462D-8FB6-0B185909071A}" type="pres">
      <dgm:prSet presAssocID="{88B5C3FE-58AF-4AAF-AB64-1F0C3719F5F4}" presName="root" presStyleCnt="0">
        <dgm:presLayoutVars>
          <dgm:dir/>
          <dgm:resizeHandles val="exact"/>
        </dgm:presLayoutVars>
      </dgm:prSet>
      <dgm:spPr/>
    </dgm:pt>
    <dgm:pt modelId="{7C0F43AD-42A8-4E8B-89AF-564F3580BF99}" type="pres">
      <dgm:prSet presAssocID="{460BAD5F-EC0A-410A-AD2F-33F42DA6F348}" presName="compNode" presStyleCnt="0"/>
      <dgm:spPr/>
    </dgm:pt>
    <dgm:pt modelId="{DD673AFF-962C-413E-81A4-782E05581B77}" type="pres">
      <dgm:prSet presAssocID="{460BAD5F-EC0A-410A-AD2F-33F42DA6F348}" presName="iconBgRect" presStyleLbl="bgShp" presStyleIdx="0" presStyleCnt="2"/>
      <dgm:spPr/>
    </dgm:pt>
    <dgm:pt modelId="{01C6F159-1C66-4FD9-B9F8-07EF14EAC524}" type="pres">
      <dgm:prSet presAssocID="{460BAD5F-EC0A-410A-AD2F-33F42DA6F3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9A354B4-F173-4FEC-B792-C04EB2C63661}" type="pres">
      <dgm:prSet presAssocID="{460BAD5F-EC0A-410A-AD2F-33F42DA6F348}" presName="spaceRect" presStyleCnt="0"/>
      <dgm:spPr/>
    </dgm:pt>
    <dgm:pt modelId="{D420852B-3EF3-430B-8CE5-C1676AB863F6}" type="pres">
      <dgm:prSet presAssocID="{460BAD5F-EC0A-410A-AD2F-33F42DA6F348}" presName="textRect" presStyleLbl="revTx" presStyleIdx="0" presStyleCnt="2">
        <dgm:presLayoutVars>
          <dgm:chMax val="1"/>
          <dgm:chPref val="1"/>
        </dgm:presLayoutVars>
      </dgm:prSet>
      <dgm:spPr/>
    </dgm:pt>
    <dgm:pt modelId="{CA910D63-FB57-4D23-9DC7-2507D3BD7CF2}" type="pres">
      <dgm:prSet presAssocID="{7E930AAE-D036-41B2-BBDD-7E951116FC7D}" presName="sibTrans" presStyleCnt="0"/>
      <dgm:spPr/>
    </dgm:pt>
    <dgm:pt modelId="{0F18D8B1-A343-4C85-908A-B010BDA6301F}" type="pres">
      <dgm:prSet presAssocID="{38E28FAD-23D3-456C-8138-9022DA4A494E}" presName="compNode" presStyleCnt="0"/>
      <dgm:spPr/>
    </dgm:pt>
    <dgm:pt modelId="{5EFE315B-173D-42D9-B3C8-871048A851B0}" type="pres">
      <dgm:prSet presAssocID="{38E28FAD-23D3-456C-8138-9022DA4A494E}" presName="iconBgRect" presStyleLbl="bgShp" presStyleIdx="1" presStyleCnt="2"/>
      <dgm:spPr/>
    </dgm:pt>
    <dgm:pt modelId="{125C03F7-92F8-4EFB-A0F2-531544B4B6A4}" type="pres">
      <dgm:prSet presAssocID="{38E28FAD-23D3-456C-8138-9022DA4A49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9F8A17E-BFDA-4747-8B7E-65E670B8A7B8}" type="pres">
      <dgm:prSet presAssocID="{38E28FAD-23D3-456C-8138-9022DA4A494E}" presName="spaceRect" presStyleCnt="0"/>
      <dgm:spPr/>
    </dgm:pt>
    <dgm:pt modelId="{C7A132E0-63C5-46A9-BEF3-9710D3CCAE3C}" type="pres">
      <dgm:prSet presAssocID="{38E28FAD-23D3-456C-8138-9022DA4A49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06E929-EF86-44B0-A5E4-F7352E2FC3E1}" srcId="{88B5C3FE-58AF-4AAF-AB64-1F0C3719F5F4}" destId="{460BAD5F-EC0A-410A-AD2F-33F42DA6F348}" srcOrd="0" destOrd="0" parTransId="{29038666-F012-4C6B-A833-395A4E86274A}" sibTransId="{7E930AAE-D036-41B2-BBDD-7E951116FC7D}"/>
    <dgm:cxn modelId="{119FD18D-AA6E-DB4A-9017-7CFCA3BE66E9}" type="presOf" srcId="{88B5C3FE-58AF-4AAF-AB64-1F0C3719F5F4}" destId="{C1BFDD02-7422-462D-8FB6-0B185909071A}" srcOrd="0" destOrd="0" presId="urn:microsoft.com/office/officeart/2018/5/layout/IconCircleLabelList"/>
    <dgm:cxn modelId="{EB336793-7A66-465A-8419-BC63ADEEC911}" srcId="{88B5C3FE-58AF-4AAF-AB64-1F0C3719F5F4}" destId="{38E28FAD-23D3-456C-8138-9022DA4A494E}" srcOrd="1" destOrd="0" parTransId="{5425F41A-DBC4-41C6-B457-A6049F535313}" sibTransId="{9F90794D-4AE3-417A-ACDC-22673D1DF058}"/>
    <dgm:cxn modelId="{8C1851B5-F115-C545-AED3-51C049CCF164}" type="presOf" srcId="{38E28FAD-23D3-456C-8138-9022DA4A494E}" destId="{C7A132E0-63C5-46A9-BEF3-9710D3CCAE3C}" srcOrd="0" destOrd="0" presId="urn:microsoft.com/office/officeart/2018/5/layout/IconCircleLabelList"/>
    <dgm:cxn modelId="{42C712C8-54DE-A246-BFD7-A10E29B502C2}" type="presOf" srcId="{460BAD5F-EC0A-410A-AD2F-33F42DA6F348}" destId="{D420852B-3EF3-430B-8CE5-C1676AB863F6}" srcOrd="0" destOrd="0" presId="urn:microsoft.com/office/officeart/2018/5/layout/IconCircleLabelList"/>
    <dgm:cxn modelId="{5934F8C0-83F9-3948-93E3-41D3EEFDC300}" type="presParOf" srcId="{C1BFDD02-7422-462D-8FB6-0B185909071A}" destId="{7C0F43AD-42A8-4E8B-89AF-564F3580BF99}" srcOrd="0" destOrd="0" presId="urn:microsoft.com/office/officeart/2018/5/layout/IconCircleLabelList"/>
    <dgm:cxn modelId="{887C1A97-4C64-864A-8C0B-0549270CD7A4}" type="presParOf" srcId="{7C0F43AD-42A8-4E8B-89AF-564F3580BF99}" destId="{DD673AFF-962C-413E-81A4-782E05581B77}" srcOrd="0" destOrd="0" presId="urn:microsoft.com/office/officeart/2018/5/layout/IconCircleLabelList"/>
    <dgm:cxn modelId="{074225AB-7349-8F42-8575-D77329C89873}" type="presParOf" srcId="{7C0F43AD-42A8-4E8B-89AF-564F3580BF99}" destId="{01C6F159-1C66-4FD9-B9F8-07EF14EAC524}" srcOrd="1" destOrd="0" presId="urn:microsoft.com/office/officeart/2018/5/layout/IconCircleLabelList"/>
    <dgm:cxn modelId="{E95E06AD-989B-3A41-AE95-9B434D883CFE}" type="presParOf" srcId="{7C0F43AD-42A8-4E8B-89AF-564F3580BF99}" destId="{79A354B4-F173-4FEC-B792-C04EB2C63661}" srcOrd="2" destOrd="0" presId="urn:microsoft.com/office/officeart/2018/5/layout/IconCircleLabelList"/>
    <dgm:cxn modelId="{8B447CCE-EE50-5240-AC31-1079D6EE05CC}" type="presParOf" srcId="{7C0F43AD-42A8-4E8B-89AF-564F3580BF99}" destId="{D420852B-3EF3-430B-8CE5-C1676AB863F6}" srcOrd="3" destOrd="0" presId="urn:microsoft.com/office/officeart/2018/5/layout/IconCircleLabelList"/>
    <dgm:cxn modelId="{F7598228-1872-854E-8785-4B17178A5CE9}" type="presParOf" srcId="{C1BFDD02-7422-462D-8FB6-0B185909071A}" destId="{CA910D63-FB57-4D23-9DC7-2507D3BD7CF2}" srcOrd="1" destOrd="0" presId="urn:microsoft.com/office/officeart/2018/5/layout/IconCircleLabelList"/>
    <dgm:cxn modelId="{47460E3C-91D1-D846-9249-0F8B2C98DD8F}" type="presParOf" srcId="{C1BFDD02-7422-462D-8FB6-0B185909071A}" destId="{0F18D8B1-A343-4C85-908A-B010BDA6301F}" srcOrd="2" destOrd="0" presId="urn:microsoft.com/office/officeart/2018/5/layout/IconCircleLabelList"/>
    <dgm:cxn modelId="{C045FF5D-324B-FA4B-A8E9-E1AA7D394A9D}" type="presParOf" srcId="{0F18D8B1-A343-4C85-908A-B010BDA6301F}" destId="{5EFE315B-173D-42D9-B3C8-871048A851B0}" srcOrd="0" destOrd="0" presId="urn:microsoft.com/office/officeart/2018/5/layout/IconCircleLabelList"/>
    <dgm:cxn modelId="{EDE57CC7-B30B-2F44-BFEB-ED5E182F81A2}" type="presParOf" srcId="{0F18D8B1-A343-4C85-908A-B010BDA6301F}" destId="{125C03F7-92F8-4EFB-A0F2-531544B4B6A4}" srcOrd="1" destOrd="0" presId="urn:microsoft.com/office/officeart/2018/5/layout/IconCircleLabelList"/>
    <dgm:cxn modelId="{A2204962-30BD-124F-89F0-3A08831319D3}" type="presParOf" srcId="{0F18D8B1-A343-4C85-908A-B010BDA6301F}" destId="{29F8A17E-BFDA-4747-8B7E-65E670B8A7B8}" srcOrd="2" destOrd="0" presId="urn:microsoft.com/office/officeart/2018/5/layout/IconCircleLabelList"/>
    <dgm:cxn modelId="{B9B449CA-286B-DD4F-849A-729BB25D81EF}" type="presParOf" srcId="{0F18D8B1-A343-4C85-908A-B010BDA6301F}" destId="{C7A132E0-63C5-46A9-BEF3-9710D3CCAE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91503-9544-804D-A698-D88EFD8230F1}">
      <dsp:nvSpPr>
        <dsp:cNvPr id="0" name=""/>
        <dsp:cNvSpPr/>
      </dsp:nvSpPr>
      <dsp:spPr>
        <a:xfrm>
          <a:off x="0" y="0"/>
          <a:ext cx="8461246" cy="918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Scrum – Agile approach was used to develop the SNHU Travel Application</a:t>
          </a:r>
        </a:p>
      </dsp:txBody>
      <dsp:txXfrm>
        <a:off x="26905" y="26905"/>
        <a:ext cx="7392380" cy="864792"/>
      </dsp:txXfrm>
    </dsp:sp>
    <dsp:sp modelId="{188C135D-AFDE-1E4E-9AA5-8C79DBC33986}">
      <dsp:nvSpPr>
        <dsp:cNvPr id="0" name=""/>
        <dsp:cNvSpPr/>
      </dsp:nvSpPr>
      <dsp:spPr>
        <a:xfrm>
          <a:off x="708629" y="1085621"/>
          <a:ext cx="8461246" cy="918602"/>
        </a:xfrm>
        <a:prstGeom prst="roundRect">
          <a:avLst>
            <a:gd name="adj" fmla="val 10000"/>
          </a:avLst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discuss the various roles utilized in the Scrum team and describe importance</a:t>
          </a:r>
        </a:p>
      </dsp:txBody>
      <dsp:txXfrm>
        <a:off x="735534" y="1112526"/>
        <a:ext cx="7101715" cy="864792"/>
      </dsp:txXfrm>
    </dsp:sp>
    <dsp:sp modelId="{CEE848E9-E3D4-B54E-9702-E7208E0A24A2}">
      <dsp:nvSpPr>
        <dsp:cNvPr id="0" name=""/>
        <dsp:cNvSpPr/>
      </dsp:nvSpPr>
      <dsp:spPr>
        <a:xfrm>
          <a:off x="1406682" y="2171243"/>
          <a:ext cx="8461246" cy="918602"/>
        </a:xfrm>
        <a:prstGeom prst="roundRect">
          <a:avLst>
            <a:gd name="adj" fmla="val 10000"/>
          </a:avLst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Cover the difference between the Scrum - agile and waterfall development lifecycle</a:t>
          </a:r>
        </a:p>
      </dsp:txBody>
      <dsp:txXfrm>
        <a:off x="1433587" y="2198148"/>
        <a:ext cx="7112291" cy="864792"/>
      </dsp:txXfrm>
    </dsp:sp>
    <dsp:sp modelId="{24D5C24A-00AC-5A4B-98AF-76BBADB2E3F8}">
      <dsp:nvSpPr>
        <dsp:cNvPr id="0" name=""/>
        <dsp:cNvSpPr/>
      </dsp:nvSpPr>
      <dsp:spPr>
        <a:xfrm>
          <a:off x="2115311" y="3256865"/>
          <a:ext cx="8461246" cy="918602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factors between choosing between the two methods</a:t>
          </a:r>
        </a:p>
      </dsp:txBody>
      <dsp:txXfrm>
        <a:off x="2142216" y="3283770"/>
        <a:ext cx="7101715" cy="864792"/>
      </dsp:txXfrm>
    </dsp:sp>
    <dsp:sp modelId="{2F6EED5E-103F-3F4A-81A7-78373599E152}">
      <dsp:nvSpPr>
        <dsp:cNvPr id="0" name=""/>
        <dsp:cNvSpPr/>
      </dsp:nvSpPr>
      <dsp:spPr>
        <a:xfrm>
          <a:off x="7864154" y="703566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98499" y="703566"/>
        <a:ext cx="328401" cy="449311"/>
      </dsp:txXfrm>
    </dsp:sp>
    <dsp:sp modelId="{DBF3D644-FCEC-0C4D-A26A-1F263AED7810}">
      <dsp:nvSpPr>
        <dsp:cNvPr id="0" name=""/>
        <dsp:cNvSpPr/>
      </dsp:nvSpPr>
      <dsp:spPr>
        <a:xfrm>
          <a:off x="8572783" y="1789188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07128" y="1789188"/>
        <a:ext cx="328401" cy="449311"/>
      </dsp:txXfrm>
    </dsp:sp>
    <dsp:sp modelId="{2F1BC0C7-F2BA-CE4E-A299-93A28FE576FA}">
      <dsp:nvSpPr>
        <dsp:cNvPr id="0" name=""/>
        <dsp:cNvSpPr/>
      </dsp:nvSpPr>
      <dsp:spPr>
        <a:xfrm>
          <a:off x="9270836" y="2874809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05181" y="2874809"/>
        <a:ext cx="328401" cy="449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9B5BF-B166-4058-B807-53DC4490A972}">
      <dsp:nvSpPr>
        <dsp:cNvPr id="0" name=""/>
        <dsp:cNvSpPr/>
      </dsp:nvSpPr>
      <dsp:spPr>
        <a:xfrm>
          <a:off x="1436679" y="386544"/>
          <a:ext cx="1008996" cy="100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CFEFA-D2F9-464A-A04A-5DB5A9BB9E52}">
      <dsp:nvSpPr>
        <dsp:cNvPr id="0" name=""/>
        <dsp:cNvSpPr/>
      </dsp:nvSpPr>
      <dsp:spPr>
        <a:xfrm>
          <a:off x="820070" y="1722243"/>
          <a:ext cx="2242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Engage with the client (customer) and Scrum team</a:t>
          </a:r>
        </a:p>
      </dsp:txBody>
      <dsp:txXfrm>
        <a:off x="820070" y="1722243"/>
        <a:ext cx="2242214" cy="720000"/>
      </dsp:txXfrm>
    </dsp:sp>
    <dsp:sp modelId="{0AF4DEFF-A2DF-4689-9840-2DC92969C653}">
      <dsp:nvSpPr>
        <dsp:cNvPr id="0" name=""/>
        <dsp:cNvSpPr/>
      </dsp:nvSpPr>
      <dsp:spPr>
        <a:xfrm>
          <a:off x="4071281" y="386544"/>
          <a:ext cx="1008996" cy="100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9774A-949E-429F-B01A-FC6A72944DB8}">
      <dsp:nvSpPr>
        <dsp:cNvPr id="0" name=""/>
        <dsp:cNvSpPr/>
      </dsp:nvSpPr>
      <dsp:spPr>
        <a:xfrm>
          <a:off x="3454672" y="1722243"/>
          <a:ext cx="2242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user stories to determine acceptance criterion within the software.</a:t>
          </a:r>
        </a:p>
      </dsp:txBody>
      <dsp:txXfrm>
        <a:off x="3454672" y="1722243"/>
        <a:ext cx="2242214" cy="720000"/>
      </dsp:txXfrm>
    </dsp:sp>
    <dsp:sp modelId="{DE47C849-754A-4717-8F1E-178E2E01B0AF}">
      <dsp:nvSpPr>
        <dsp:cNvPr id="0" name=""/>
        <dsp:cNvSpPr/>
      </dsp:nvSpPr>
      <dsp:spPr>
        <a:xfrm>
          <a:off x="1436679" y="3002796"/>
          <a:ext cx="1008996" cy="100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E74D0-A9F9-4E38-B1E1-6E6D1AFD520C}">
      <dsp:nvSpPr>
        <dsp:cNvPr id="0" name=""/>
        <dsp:cNvSpPr/>
      </dsp:nvSpPr>
      <dsp:spPr>
        <a:xfrm>
          <a:off x="820070" y="4338495"/>
          <a:ext cx="2242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Liaison between the customer and scrum team for any changes or issues.</a:t>
          </a:r>
        </a:p>
      </dsp:txBody>
      <dsp:txXfrm>
        <a:off x="820070" y="4338495"/>
        <a:ext cx="2242214" cy="720000"/>
      </dsp:txXfrm>
    </dsp:sp>
    <dsp:sp modelId="{0DB47E1D-8266-4932-9121-D4E1F4FC7CBA}">
      <dsp:nvSpPr>
        <dsp:cNvPr id="0" name=""/>
        <dsp:cNvSpPr/>
      </dsp:nvSpPr>
      <dsp:spPr>
        <a:xfrm>
          <a:off x="4071281" y="3002796"/>
          <a:ext cx="1008996" cy="1008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4205A-9034-4034-97DA-62669A1AED0C}">
      <dsp:nvSpPr>
        <dsp:cNvPr id="0" name=""/>
        <dsp:cNvSpPr/>
      </dsp:nvSpPr>
      <dsp:spPr>
        <a:xfrm>
          <a:off x="3454672" y="4338495"/>
          <a:ext cx="2242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the User Stories documentation to present to the Scrum Team</a:t>
          </a:r>
        </a:p>
      </dsp:txBody>
      <dsp:txXfrm>
        <a:off x="3454672" y="4338495"/>
        <a:ext cx="224221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8B949-DA33-4899-957D-D543C15C0850}">
      <dsp:nvSpPr>
        <dsp:cNvPr id="0" name=""/>
        <dsp:cNvSpPr/>
      </dsp:nvSpPr>
      <dsp:spPr>
        <a:xfrm>
          <a:off x="0" y="4699"/>
          <a:ext cx="6229444" cy="10937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5B654-A0EF-4267-A645-DD990B183FBA}">
      <dsp:nvSpPr>
        <dsp:cNvPr id="0" name=""/>
        <dsp:cNvSpPr/>
      </dsp:nvSpPr>
      <dsp:spPr>
        <a:xfrm>
          <a:off x="330866" y="250798"/>
          <a:ext cx="601574" cy="601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CC0F5-3BBB-4549-A8E6-03094139F0C0}">
      <dsp:nvSpPr>
        <dsp:cNvPr id="0" name=""/>
        <dsp:cNvSpPr/>
      </dsp:nvSpPr>
      <dsp:spPr>
        <a:xfrm>
          <a:off x="1263306" y="4699"/>
          <a:ext cx="4964902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 communication between Product Owner and Scrum team</a:t>
          </a:r>
        </a:p>
      </dsp:txBody>
      <dsp:txXfrm>
        <a:off x="1263306" y="4699"/>
        <a:ext cx="4964902" cy="1093771"/>
      </dsp:txXfrm>
    </dsp:sp>
    <dsp:sp modelId="{2B728F66-745B-41D6-90E6-151E18EEAC6F}">
      <dsp:nvSpPr>
        <dsp:cNvPr id="0" name=""/>
        <dsp:cNvSpPr/>
      </dsp:nvSpPr>
      <dsp:spPr>
        <a:xfrm>
          <a:off x="0" y="1371914"/>
          <a:ext cx="6229444" cy="10937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BC4F1-24E8-4B23-B0D3-22A851E00D15}">
      <dsp:nvSpPr>
        <dsp:cNvPr id="0" name=""/>
        <dsp:cNvSpPr/>
      </dsp:nvSpPr>
      <dsp:spPr>
        <a:xfrm>
          <a:off x="330866" y="1618013"/>
          <a:ext cx="601574" cy="601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5AE92-79F4-4EEC-949F-4F4CF814FD47}">
      <dsp:nvSpPr>
        <dsp:cNvPr id="0" name=""/>
        <dsp:cNvSpPr/>
      </dsp:nvSpPr>
      <dsp:spPr>
        <a:xfrm>
          <a:off x="1263306" y="1371914"/>
          <a:ext cx="2803249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Agile Scrum Events</a:t>
          </a:r>
        </a:p>
      </dsp:txBody>
      <dsp:txXfrm>
        <a:off x="1263306" y="1371914"/>
        <a:ext cx="2803249" cy="1093771"/>
      </dsp:txXfrm>
    </dsp:sp>
    <dsp:sp modelId="{B0E8A075-DC10-4BB4-A664-2948F0D53CB6}">
      <dsp:nvSpPr>
        <dsp:cNvPr id="0" name=""/>
        <dsp:cNvSpPr/>
      </dsp:nvSpPr>
      <dsp:spPr>
        <a:xfrm>
          <a:off x="4066556" y="1371914"/>
          <a:ext cx="2161652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Planning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Daily Scrum Meetings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Reviews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Backlog Refinements</a:t>
          </a:r>
        </a:p>
      </dsp:txBody>
      <dsp:txXfrm>
        <a:off x="4066556" y="1371914"/>
        <a:ext cx="2161652" cy="1093771"/>
      </dsp:txXfrm>
    </dsp:sp>
    <dsp:sp modelId="{DA8DDA73-75C1-4AB3-8410-C87D802569FD}">
      <dsp:nvSpPr>
        <dsp:cNvPr id="0" name=""/>
        <dsp:cNvSpPr/>
      </dsp:nvSpPr>
      <dsp:spPr>
        <a:xfrm>
          <a:off x="0" y="2739129"/>
          <a:ext cx="6229444" cy="10937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DBCDF-8C3A-4F52-AC35-094B921C1378}">
      <dsp:nvSpPr>
        <dsp:cNvPr id="0" name=""/>
        <dsp:cNvSpPr/>
      </dsp:nvSpPr>
      <dsp:spPr>
        <a:xfrm>
          <a:off x="330866" y="2985228"/>
          <a:ext cx="601574" cy="601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26517-852A-4DCF-83B7-E0526DF3B1B7}">
      <dsp:nvSpPr>
        <dsp:cNvPr id="0" name=""/>
        <dsp:cNvSpPr/>
      </dsp:nvSpPr>
      <dsp:spPr>
        <a:xfrm>
          <a:off x="1263306" y="2739129"/>
          <a:ext cx="2803249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Agile Team Charter</a:t>
          </a:r>
        </a:p>
      </dsp:txBody>
      <dsp:txXfrm>
        <a:off x="1263306" y="2739129"/>
        <a:ext cx="2803249" cy="1093771"/>
      </dsp:txXfrm>
    </dsp:sp>
    <dsp:sp modelId="{F76E25AC-F006-4F11-A47C-F39F1DA49024}">
      <dsp:nvSpPr>
        <dsp:cNvPr id="0" name=""/>
        <dsp:cNvSpPr/>
      </dsp:nvSpPr>
      <dsp:spPr>
        <a:xfrm>
          <a:off x="4066556" y="2739129"/>
          <a:ext cx="2161652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Includes Role Information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Success Criteria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Risks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Communication Guidelines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Expected Rules of Behavior</a:t>
          </a:r>
        </a:p>
      </dsp:txBody>
      <dsp:txXfrm>
        <a:off x="4066556" y="2739129"/>
        <a:ext cx="2161652" cy="1093771"/>
      </dsp:txXfrm>
    </dsp:sp>
    <dsp:sp modelId="{6786B041-780A-4B57-95E0-3A8B306D1DDB}">
      <dsp:nvSpPr>
        <dsp:cNvPr id="0" name=""/>
        <dsp:cNvSpPr/>
      </dsp:nvSpPr>
      <dsp:spPr>
        <a:xfrm>
          <a:off x="0" y="4106344"/>
          <a:ext cx="6229444" cy="10937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9C07F-5628-4DC5-B9C1-647D193494FA}">
      <dsp:nvSpPr>
        <dsp:cNvPr id="0" name=""/>
        <dsp:cNvSpPr/>
      </dsp:nvSpPr>
      <dsp:spPr>
        <a:xfrm>
          <a:off x="330866" y="4352443"/>
          <a:ext cx="601574" cy="601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D8F0-4DEA-41E1-B4CC-001ED6EF7EDE}">
      <dsp:nvSpPr>
        <dsp:cNvPr id="0" name=""/>
        <dsp:cNvSpPr/>
      </dsp:nvSpPr>
      <dsp:spPr>
        <a:xfrm>
          <a:off x="1263306" y="4106344"/>
          <a:ext cx="4964902" cy="109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58" tIns="115758" rIns="115758" bIns="115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Determine best action plan for any impediments that are in the project</a:t>
          </a:r>
        </a:p>
      </dsp:txBody>
      <dsp:txXfrm>
        <a:off x="1263306" y="4106344"/>
        <a:ext cx="4964902" cy="1093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3A0B1-95A8-4099-AB18-B71B3431787F}">
      <dsp:nvSpPr>
        <dsp:cNvPr id="0" name=""/>
        <dsp:cNvSpPr/>
      </dsp:nvSpPr>
      <dsp:spPr>
        <a:xfrm>
          <a:off x="0" y="2259"/>
          <a:ext cx="6516958" cy="1145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01D7A-B455-45D2-BCA9-F9522126A3C9}">
      <dsp:nvSpPr>
        <dsp:cNvPr id="0" name=""/>
        <dsp:cNvSpPr/>
      </dsp:nvSpPr>
      <dsp:spPr>
        <a:xfrm>
          <a:off x="346475" y="259968"/>
          <a:ext cx="629954" cy="6299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15B90-152D-4838-81B4-4B4843BBC34C}">
      <dsp:nvSpPr>
        <dsp:cNvPr id="0" name=""/>
        <dsp:cNvSpPr/>
      </dsp:nvSpPr>
      <dsp:spPr>
        <a:xfrm>
          <a:off x="1322905" y="2259"/>
          <a:ext cx="5194052" cy="114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9" tIns="121219" rIns="121219" bIns="1212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source code for product.</a:t>
          </a:r>
        </a:p>
      </dsp:txBody>
      <dsp:txXfrm>
        <a:off x="1322905" y="2259"/>
        <a:ext cx="5194052" cy="1145372"/>
      </dsp:txXfrm>
    </dsp:sp>
    <dsp:sp modelId="{52D1417F-0E9E-4353-9FD4-62833A5E2CE5}">
      <dsp:nvSpPr>
        <dsp:cNvPr id="0" name=""/>
        <dsp:cNvSpPr/>
      </dsp:nvSpPr>
      <dsp:spPr>
        <a:xfrm>
          <a:off x="0" y="1433975"/>
          <a:ext cx="6516958" cy="1145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63CE-3167-43F0-B203-918DFB1CDCE9}">
      <dsp:nvSpPr>
        <dsp:cNvPr id="0" name=""/>
        <dsp:cNvSpPr/>
      </dsp:nvSpPr>
      <dsp:spPr>
        <a:xfrm>
          <a:off x="346475" y="1691684"/>
          <a:ext cx="629954" cy="6299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713A-4BEF-4211-9ED1-2BC162861C21}">
      <dsp:nvSpPr>
        <dsp:cNvPr id="0" name=""/>
        <dsp:cNvSpPr/>
      </dsp:nvSpPr>
      <dsp:spPr>
        <a:xfrm>
          <a:off x="1322905" y="1433975"/>
          <a:ext cx="5194052" cy="114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9" tIns="121219" rIns="121219" bIns="1212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Ability to adapt to any changes in product</a:t>
          </a:r>
        </a:p>
      </dsp:txBody>
      <dsp:txXfrm>
        <a:off x="1322905" y="1433975"/>
        <a:ext cx="5194052" cy="1145372"/>
      </dsp:txXfrm>
    </dsp:sp>
    <dsp:sp modelId="{F86CF0D4-285E-4350-B996-C0765EFC222E}">
      <dsp:nvSpPr>
        <dsp:cNvPr id="0" name=""/>
        <dsp:cNvSpPr/>
      </dsp:nvSpPr>
      <dsp:spPr>
        <a:xfrm>
          <a:off x="0" y="2865691"/>
          <a:ext cx="6516958" cy="1145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ADC4-0E41-430B-8CD5-0B7C650B4647}">
      <dsp:nvSpPr>
        <dsp:cNvPr id="0" name=""/>
        <dsp:cNvSpPr/>
      </dsp:nvSpPr>
      <dsp:spPr>
        <a:xfrm>
          <a:off x="346475" y="3123400"/>
          <a:ext cx="629954" cy="6299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93AFF-1F5B-48DC-9518-438E7447C47A}">
      <dsp:nvSpPr>
        <dsp:cNvPr id="0" name=""/>
        <dsp:cNvSpPr/>
      </dsp:nvSpPr>
      <dsp:spPr>
        <a:xfrm>
          <a:off x="1322905" y="2865691"/>
          <a:ext cx="5194052" cy="114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9" tIns="121219" rIns="121219" bIns="1212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Needs to communicate with Scrum Master for any impediments in product development.</a:t>
          </a:r>
        </a:p>
      </dsp:txBody>
      <dsp:txXfrm>
        <a:off x="1322905" y="2865691"/>
        <a:ext cx="5194052" cy="1145372"/>
      </dsp:txXfrm>
    </dsp:sp>
    <dsp:sp modelId="{F600A320-4186-4986-A821-F36220456AC9}">
      <dsp:nvSpPr>
        <dsp:cNvPr id="0" name=""/>
        <dsp:cNvSpPr/>
      </dsp:nvSpPr>
      <dsp:spPr>
        <a:xfrm>
          <a:off x="0" y="4297407"/>
          <a:ext cx="6516958" cy="1145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4829C-ED7B-4239-8D9F-1C672D53180F}">
      <dsp:nvSpPr>
        <dsp:cNvPr id="0" name=""/>
        <dsp:cNvSpPr/>
      </dsp:nvSpPr>
      <dsp:spPr>
        <a:xfrm>
          <a:off x="346475" y="4555116"/>
          <a:ext cx="629954" cy="6299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45BF8-DF31-4B4E-8BD9-A75D084C5C9C}">
      <dsp:nvSpPr>
        <dsp:cNvPr id="0" name=""/>
        <dsp:cNvSpPr/>
      </dsp:nvSpPr>
      <dsp:spPr>
        <a:xfrm>
          <a:off x="1322905" y="4297407"/>
          <a:ext cx="5194052" cy="114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19" tIns="121219" rIns="121219" bIns="1212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the User Stories and Test Cases documentation to develop code to align with changes or bugs in source code.</a:t>
          </a:r>
        </a:p>
      </dsp:txBody>
      <dsp:txXfrm>
        <a:off x="1322905" y="4297407"/>
        <a:ext cx="5194052" cy="1145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CFEFC-DC98-4798-B70A-25FE4E49B157}">
      <dsp:nvSpPr>
        <dsp:cNvPr id="0" name=""/>
        <dsp:cNvSpPr/>
      </dsp:nvSpPr>
      <dsp:spPr>
        <a:xfrm>
          <a:off x="1350760" y="25332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0E357-58AC-460A-9F8A-8BD92F52D933}">
      <dsp:nvSpPr>
        <dsp:cNvPr id="0" name=""/>
        <dsp:cNvSpPr/>
      </dsp:nvSpPr>
      <dsp:spPr>
        <a:xfrm>
          <a:off x="1628635" y="30320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CE0FF-E265-43D5-90FC-6A4E5D8080CF}">
      <dsp:nvSpPr>
        <dsp:cNvPr id="0" name=""/>
        <dsp:cNvSpPr/>
      </dsp:nvSpPr>
      <dsp:spPr>
        <a:xfrm>
          <a:off x="933947" y="173533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Create Test Case documentation to update Developer and Scrum Master</a:t>
          </a:r>
        </a:p>
      </dsp:txBody>
      <dsp:txXfrm>
        <a:off x="933947" y="1735332"/>
        <a:ext cx="2137500" cy="720000"/>
      </dsp:txXfrm>
    </dsp:sp>
    <dsp:sp modelId="{E2A9B25D-94DC-4676-AADA-6AA7E460421A}">
      <dsp:nvSpPr>
        <dsp:cNvPr id="0" name=""/>
        <dsp:cNvSpPr/>
      </dsp:nvSpPr>
      <dsp:spPr>
        <a:xfrm>
          <a:off x="3862322" y="25332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1869D-13CB-4B10-AF65-87F36BDD2C9F}">
      <dsp:nvSpPr>
        <dsp:cNvPr id="0" name=""/>
        <dsp:cNvSpPr/>
      </dsp:nvSpPr>
      <dsp:spPr>
        <a:xfrm>
          <a:off x="4140197" y="30320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4F26F-3FA2-47F0-9A7D-BAFDB94C4E85}">
      <dsp:nvSpPr>
        <dsp:cNvPr id="0" name=""/>
        <dsp:cNvSpPr/>
      </dsp:nvSpPr>
      <dsp:spPr>
        <a:xfrm>
          <a:off x="3445510" y="173533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Communicate with Developer for any known issues or  bugs in application.</a:t>
          </a:r>
        </a:p>
      </dsp:txBody>
      <dsp:txXfrm>
        <a:off x="3445510" y="1735332"/>
        <a:ext cx="2137500" cy="720000"/>
      </dsp:txXfrm>
    </dsp:sp>
    <dsp:sp modelId="{4AB1E114-47B3-4C50-9615-1CBBD56568B2}">
      <dsp:nvSpPr>
        <dsp:cNvPr id="0" name=""/>
        <dsp:cNvSpPr/>
      </dsp:nvSpPr>
      <dsp:spPr>
        <a:xfrm>
          <a:off x="2606541" y="2989707"/>
          <a:ext cx="1303875" cy="1303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C3979-F7A7-4C88-B5CD-2AC266C98422}">
      <dsp:nvSpPr>
        <dsp:cNvPr id="0" name=""/>
        <dsp:cNvSpPr/>
      </dsp:nvSpPr>
      <dsp:spPr>
        <a:xfrm>
          <a:off x="2884416" y="326758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9EFAC-38D6-4522-88EB-ACC4B83C0D51}">
      <dsp:nvSpPr>
        <dsp:cNvPr id="0" name=""/>
        <dsp:cNvSpPr/>
      </dsp:nvSpPr>
      <dsp:spPr>
        <a:xfrm>
          <a:off x="2189729" y="469970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Update Scrum Master with program test cases and performance.</a:t>
          </a:r>
        </a:p>
      </dsp:txBody>
      <dsp:txXfrm>
        <a:off x="2189729" y="4699707"/>
        <a:ext cx="213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3AFF-962C-413E-81A4-782E05581B77}">
      <dsp:nvSpPr>
        <dsp:cNvPr id="0" name=""/>
        <dsp:cNvSpPr/>
      </dsp:nvSpPr>
      <dsp:spPr>
        <a:xfrm>
          <a:off x="580577" y="111681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6F159-1C66-4FD9-B9F8-07EF14EAC524}">
      <dsp:nvSpPr>
        <dsp:cNvPr id="0" name=""/>
        <dsp:cNvSpPr/>
      </dsp:nvSpPr>
      <dsp:spPr>
        <a:xfrm>
          <a:off x="953514" y="148974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0852B-3EF3-430B-8CE5-C1676AB863F6}">
      <dsp:nvSpPr>
        <dsp:cNvPr id="0" name=""/>
        <dsp:cNvSpPr/>
      </dsp:nvSpPr>
      <dsp:spPr>
        <a:xfrm>
          <a:off x="21170" y="341181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Creating a product that is extensive, large teams, high risks, large scale of product.</a:t>
          </a:r>
        </a:p>
      </dsp:txBody>
      <dsp:txXfrm>
        <a:off x="21170" y="3411811"/>
        <a:ext cx="2868750" cy="720000"/>
      </dsp:txXfrm>
    </dsp:sp>
    <dsp:sp modelId="{5EFE315B-173D-42D9-B3C8-871048A851B0}">
      <dsp:nvSpPr>
        <dsp:cNvPr id="0" name=""/>
        <dsp:cNvSpPr/>
      </dsp:nvSpPr>
      <dsp:spPr>
        <a:xfrm>
          <a:off x="3951358" y="111681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C03F7-92F8-4EFB-A0F2-531544B4B6A4}">
      <dsp:nvSpPr>
        <dsp:cNvPr id="0" name=""/>
        <dsp:cNvSpPr/>
      </dsp:nvSpPr>
      <dsp:spPr>
        <a:xfrm>
          <a:off x="4324295" y="148974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32E0-63C5-46A9-BEF3-9710D3CCAE3C}">
      <dsp:nvSpPr>
        <dsp:cNvPr id="0" name=""/>
        <dsp:cNvSpPr/>
      </dsp:nvSpPr>
      <dsp:spPr>
        <a:xfrm>
          <a:off x="3391952" y="341181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Creating a product that is custom, smaller scale, smaller teams, can still have risks.</a:t>
          </a:r>
        </a:p>
      </dsp:txBody>
      <dsp:txXfrm>
        <a:off x="3391952" y="341181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7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2A640-14DD-9D40-5DCB-E3F49CFC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0" y="2349925"/>
            <a:ext cx="2441894" cy="245644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20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4B46-2E04-9E9C-DE85-68A375A8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19" y="1111249"/>
            <a:ext cx="6554001" cy="46355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CS-250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Terry Christmas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8/13/2023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1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51A26-376E-7C00-F635-6ED88A17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F15DA-8145-6F83-8F66-145E51721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1233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CE3DD-9C7E-139B-79BA-B40BD95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11102"/>
            <a:ext cx="3629921" cy="2548369"/>
          </a:xfrm>
        </p:spPr>
        <p:txBody>
          <a:bodyPr/>
          <a:lstStyle/>
          <a:p>
            <a:pPr defTabSz="941832"/>
            <a:r>
              <a:rPr lang="en-US" sz="4120" b="0" i="0" kern="1200" cap="none" spc="-155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Product Owner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4B0C727-D234-4CB4-D7A0-B500248232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1575" y="706480"/>
          <a:ext cx="6516958" cy="544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D53B20-2D0F-5ACA-3CE9-E3428F224B9C}"/>
              </a:ext>
            </a:extLst>
          </p:cNvPr>
          <p:cNvSpPr txBox="1"/>
          <p:nvPr/>
        </p:nvSpPr>
        <p:spPr>
          <a:xfrm>
            <a:off x="6497822" y="565150"/>
            <a:ext cx="3269946" cy="3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916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8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CE3DD-9C7E-139B-79BA-B40BD95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21" y="2543546"/>
            <a:ext cx="3469776" cy="2435940"/>
          </a:xfrm>
        </p:spPr>
        <p:txBody>
          <a:bodyPr/>
          <a:lstStyle/>
          <a:p>
            <a:pPr defTabSz="905256"/>
            <a:r>
              <a:rPr lang="en-US" sz="3960" b="0" i="0" kern="1200" cap="none" spc="-149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Scrum Master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355638D-A651-0D0A-8ECA-4F4D3A9C71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8534" y="1009717"/>
          <a:ext cx="6229444" cy="520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D53B20-2D0F-5ACA-3CE9-E3428F224B9C}"/>
              </a:ext>
            </a:extLst>
          </p:cNvPr>
          <p:cNvSpPr txBox="1"/>
          <p:nvPr/>
        </p:nvSpPr>
        <p:spPr>
          <a:xfrm>
            <a:off x="6630414" y="643467"/>
            <a:ext cx="3125683" cy="36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2628">
              <a:spcAft>
                <a:spcPts val="600"/>
              </a:spcAft>
            </a:pPr>
            <a:r>
              <a:rPr lang="en-US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Responsibilities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CE3DD-9C7E-139B-79BA-B40BD95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11102"/>
            <a:ext cx="3629921" cy="2548369"/>
          </a:xfrm>
        </p:spPr>
        <p:txBody>
          <a:bodyPr/>
          <a:lstStyle/>
          <a:p>
            <a:pPr defTabSz="941832"/>
            <a:r>
              <a:rPr lang="en-US" sz="4120" b="0" i="0" kern="1200" cap="none" spc="-155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Developer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37E01F4E-8F7E-DE39-A7E1-642CE2C2B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15629"/>
              </p:ext>
            </p:extLst>
          </p:nvPr>
        </p:nvGraphicFramePr>
        <p:xfrm>
          <a:off x="5031575" y="706480"/>
          <a:ext cx="6516958" cy="544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D53B20-2D0F-5ACA-3CE9-E3428F224B9C}"/>
              </a:ext>
            </a:extLst>
          </p:cNvPr>
          <p:cNvSpPr txBox="1"/>
          <p:nvPr/>
        </p:nvSpPr>
        <p:spPr>
          <a:xfrm>
            <a:off x="6974256" y="209355"/>
            <a:ext cx="3269946" cy="3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916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CE3DD-9C7E-139B-79BA-B40BD95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11102"/>
            <a:ext cx="3629921" cy="2548369"/>
          </a:xfrm>
        </p:spPr>
        <p:txBody>
          <a:bodyPr/>
          <a:lstStyle/>
          <a:p>
            <a:pPr defTabSz="941832"/>
            <a:r>
              <a:rPr lang="en-US" sz="4120" b="0" i="0" kern="1200" cap="none" spc="-155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Tester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D35B890-57D2-033D-82BF-A216C71BF4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1575" y="706480"/>
          <a:ext cx="6516958" cy="544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D53B20-2D0F-5ACA-3CE9-E3428F224B9C}"/>
              </a:ext>
            </a:extLst>
          </p:cNvPr>
          <p:cNvSpPr txBox="1"/>
          <p:nvPr/>
        </p:nvSpPr>
        <p:spPr>
          <a:xfrm>
            <a:off x="6497822" y="323327"/>
            <a:ext cx="3269946" cy="3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916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F81A7-B6A7-739F-F037-963BB8FA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chemeClr val="tx2"/>
                </a:solidFill>
              </a:rPr>
              <a:t>Agile 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vs 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Waterfall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3E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waterfall development process&#10;&#10;Description automatically generated">
            <a:extLst>
              <a:ext uri="{FF2B5EF4-FFF2-40B4-BE49-F238E27FC236}">
                <a16:creationId xmlns:a16="http://schemas.microsoft.com/office/drawing/2014/main" id="{4A7C4068-91B3-2E5E-A50F-C0065FEF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424146"/>
            <a:ext cx="5641848" cy="3991607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D5E-38CE-F4A7-EE5A-C68ACC7F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Waterfall is more traditional that is used with detailed planning and documentation prior to development. </a:t>
            </a:r>
            <a:endParaRPr lang="en-US"/>
          </a:p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Each step is linear and sequential requiring the predecessor to be finished before continuing to the next task.</a:t>
            </a:r>
            <a:endParaRPr lang="en-US"/>
          </a:p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This was stressful for project teams and wanted to develop an alternative methods.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170A4-0FAD-AAD5-151E-CE3CD277BAE2}"/>
              </a:ext>
            </a:extLst>
          </p:cNvPr>
          <p:cNvSpPr txBox="1"/>
          <p:nvPr/>
        </p:nvSpPr>
        <p:spPr>
          <a:xfrm>
            <a:off x="655017" y="6106121"/>
            <a:ext cx="949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SNHU, C.-250. (2023).  </a:t>
            </a:r>
            <a:r>
              <a:rPr lang="en-US" sz="1000" dirty="0" err="1"/>
              <a:t>WaterFall</a:t>
            </a:r>
            <a:r>
              <a:rPr lang="en-US" sz="1000" dirty="0"/>
              <a:t> Development Model Image. </a:t>
            </a:r>
            <a:endParaRPr lang="en-US" sz="1000"/>
          </a:p>
          <a:p>
            <a:pPr>
              <a:spcAft>
                <a:spcPts val="600"/>
              </a:spcAft>
            </a:pPr>
            <a:r>
              <a:rPr lang="en-US" sz="1000" dirty="0"/>
              <a:t>CS250-Module One: SDLC methodologies. http://</a:t>
            </a:r>
            <a:r>
              <a:rPr lang="en-US" sz="1000" dirty="0" err="1"/>
              <a:t>snhu-media.snhu.edu</a:t>
            </a:r>
            <a:r>
              <a:rPr lang="en-US" sz="1000" dirty="0"/>
              <a:t>/files/</a:t>
            </a:r>
            <a:r>
              <a:rPr lang="en-US" sz="1000" dirty="0" err="1"/>
              <a:t>course_repository</a:t>
            </a:r>
            <a:r>
              <a:rPr lang="en-US" sz="1000" dirty="0"/>
              <a:t>/undergraduate/cs/cs250/storyline/mod1/story_html5.html </a:t>
            </a:r>
            <a:endParaRPr lang="en-US" sz="1000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F81A7-B6A7-739F-F037-963BB8FA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chemeClr val="tx2"/>
                </a:solidFill>
              </a:rPr>
              <a:t>Agile 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vs 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Waterfall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0073E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068-91B3-2E5E-A50F-C0065FEF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08068" y="1424146"/>
            <a:ext cx="4969942" cy="3991607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D5E-38CE-F4A7-EE5A-C68ACC7F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Agile is an adaptive approach to be able to complete each step simultaneously. </a:t>
            </a:r>
          </a:p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Each step has a role that relies on each sprint owner to update each other on any changes.</a:t>
            </a:r>
          </a:p>
          <a:p>
            <a:pPr>
              <a:lnSpc>
                <a:spcPct val="110000"/>
              </a:lnSpc>
              <a:buClr>
                <a:srgbClr val="0073EC"/>
              </a:buClr>
            </a:pPr>
            <a:r>
              <a:rPr lang="en-US" dirty="0"/>
              <a:t>This Method is more fluid working as a team.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170A4-0FAD-AAD5-151E-CE3CD277BAE2}"/>
              </a:ext>
            </a:extLst>
          </p:cNvPr>
          <p:cNvSpPr txBox="1"/>
          <p:nvPr/>
        </p:nvSpPr>
        <p:spPr>
          <a:xfrm>
            <a:off x="655017" y="6106121"/>
            <a:ext cx="949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SNHU, C.-250. (2023).  Agile Methodology Model Image. 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CS250-Module One: SDLC methodologies. http://</a:t>
            </a:r>
            <a:r>
              <a:rPr lang="en-US" sz="1000" dirty="0" err="1"/>
              <a:t>snhu-media.snhu.edu</a:t>
            </a:r>
            <a:r>
              <a:rPr lang="en-US" sz="1000" dirty="0"/>
              <a:t>/files/</a:t>
            </a:r>
            <a:r>
              <a:rPr lang="en-US" sz="1000" dirty="0" err="1"/>
              <a:t>course_repository</a:t>
            </a:r>
            <a:r>
              <a:rPr lang="en-US" sz="1000" dirty="0"/>
              <a:t>/undergraduate/cs/cs250/storyline/mod1/story_html5.html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AB-B944-7A36-FB41-9AC2C5F7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Selecting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95F3FC-6B95-6477-79E2-707A5F05C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159723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41DFA-AC4F-3A48-7EB9-AE985163075B}"/>
              </a:ext>
            </a:extLst>
          </p:cNvPr>
          <p:cNvSpPr txBox="1"/>
          <p:nvPr/>
        </p:nvSpPr>
        <p:spPr>
          <a:xfrm>
            <a:off x="5842000" y="1447800"/>
            <a:ext cx="14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Fall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864B-79B8-5F28-2074-6B4ADF3E5EEA}"/>
              </a:ext>
            </a:extLst>
          </p:cNvPr>
          <p:cNvSpPr txBox="1"/>
          <p:nvPr/>
        </p:nvSpPr>
        <p:spPr>
          <a:xfrm>
            <a:off x="9629288" y="1442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7529723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147</TotalTime>
  <Words>484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Agile Presentation</vt:lpstr>
      <vt:lpstr>Overview</vt:lpstr>
      <vt:lpstr>Product Owner</vt:lpstr>
      <vt:lpstr>Scrum Master</vt:lpstr>
      <vt:lpstr>Developer</vt:lpstr>
      <vt:lpstr>Tester</vt:lpstr>
      <vt:lpstr>Agile  vs  Waterfall</vt:lpstr>
      <vt:lpstr>Agile  vs  Waterfall</vt:lpstr>
      <vt:lpstr>Factors Selecting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CS-250</dc:title>
  <dc:creator>Christmas, Terry</dc:creator>
  <cp:lastModifiedBy>Christmas, Terry</cp:lastModifiedBy>
  <cp:revision>3</cp:revision>
  <dcterms:created xsi:type="dcterms:W3CDTF">2023-08-12T17:00:54Z</dcterms:created>
  <dcterms:modified xsi:type="dcterms:W3CDTF">2023-08-13T20:21:30Z</dcterms:modified>
</cp:coreProperties>
</file>