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DE382-76E3-4AA7-B11C-F66461BAD4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0D32103-EB94-4D68-8198-F3702868273F}">
      <dgm:prSet phldrT="[텍스트]" custT="1"/>
      <dgm:spPr/>
      <dgm:t>
        <a:bodyPr/>
        <a:lstStyle/>
        <a:p>
          <a:pPr latinLnBrk="1"/>
          <a:r>
            <a:rPr lang="en-US" altLang="ko-KR" sz="24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maxf</a:t>
          </a:r>
          <a:r>
            <a:rPr lang="en-US" sz="2400" b="0" i="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(</a:t>
          </a:r>
          <a:r>
            <a:rPr lang="en-US" sz="2400" b="0" i="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olist</a:t>
          </a:r>
          <a:r>
            <a:rPr lang="en-US" sz="2400" b="0" i="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, </a:t>
          </a:r>
          <a:r>
            <a:rPr lang="en-US" sz="2400" b="0" i="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func</a:t>
          </a:r>
          <a:r>
            <a:rPr lang="en-US" sz="2400" b="0" i="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)</a:t>
          </a:r>
          <a:endParaRPr lang="ko-KR" altLang="en-US" sz="2400" dirty="0">
            <a:latin typeface="서울한강체 B" panose="02020603020101020101" pitchFamily="18" charset="-127"/>
            <a:ea typeface="서울한강체 B" panose="02020603020101020101" pitchFamily="18" charset="-127"/>
          </a:endParaRPr>
        </a:p>
      </dgm:t>
    </dgm:pt>
    <dgm:pt modelId="{2D080730-0635-4E51-95AC-67D8049D07E1}" type="parTrans" cxnId="{C9E737E8-3F02-4B8B-8B11-F56557C06837}">
      <dgm:prSet/>
      <dgm:spPr/>
      <dgm:t>
        <a:bodyPr/>
        <a:lstStyle/>
        <a:p>
          <a:pPr latinLnBrk="1"/>
          <a:endParaRPr lang="ko-KR" altLang="en-US" sz="1600">
            <a:latin typeface="서울한강체 B" panose="02020603020101020101" pitchFamily="18" charset="-127"/>
            <a:ea typeface="서울한강체 B" panose="02020603020101020101" pitchFamily="18" charset="-127"/>
          </a:endParaRPr>
        </a:p>
      </dgm:t>
    </dgm:pt>
    <dgm:pt modelId="{48B882BC-B22D-4FB5-A1DE-AD200B45FD2C}" type="sibTrans" cxnId="{C9E737E8-3F02-4B8B-8B11-F56557C06837}">
      <dgm:prSet/>
      <dgm:spPr/>
      <dgm:t>
        <a:bodyPr/>
        <a:lstStyle/>
        <a:p>
          <a:pPr latinLnBrk="1"/>
          <a:endParaRPr lang="ko-KR" altLang="en-US" sz="1600">
            <a:latin typeface="서울한강체 B" panose="02020603020101020101" pitchFamily="18" charset="-127"/>
            <a:ea typeface="서울한강체 B" panose="02020603020101020101" pitchFamily="18" charset="-127"/>
          </a:endParaRPr>
        </a:p>
      </dgm:t>
    </dgm:pt>
    <dgm:pt modelId="{5086344B-4695-4AA8-9A09-1717F29D7A27}">
      <dgm:prSet phldrT="[텍스트]" custT="1"/>
      <dgm:spPr/>
      <dgm:t>
        <a:bodyPr/>
        <a:lstStyle/>
        <a:p>
          <a:pPr latinLnBrk="1"/>
          <a:r>
            <a:rPr lang="en-US" altLang="ko-KR" sz="24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minf</a:t>
          </a:r>
          <a:r>
            <a:rPr lang="en-US" sz="2400" b="0" i="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(</a:t>
          </a:r>
          <a:r>
            <a:rPr lang="en-US" sz="2400" b="0" i="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olist</a:t>
          </a:r>
          <a:r>
            <a:rPr lang="en-US" sz="2400" b="0" i="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, </a:t>
          </a:r>
          <a:r>
            <a:rPr lang="en-US" sz="2400" b="0" i="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func</a:t>
          </a:r>
          <a:r>
            <a:rPr lang="en-US" sz="2400" b="0" i="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)</a:t>
          </a:r>
          <a:endParaRPr lang="ko-KR" altLang="en-US" sz="2400" dirty="0">
            <a:latin typeface="서울한강체 B" panose="02020603020101020101" pitchFamily="18" charset="-127"/>
            <a:ea typeface="서울한강체 B" panose="02020603020101020101" pitchFamily="18" charset="-127"/>
          </a:endParaRPr>
        </a:p>
      </dgm:t>
    </dgm:pt>
    <dgm:pt modelId="{294DD21B-A019-407F-A8DD-B90407ECD169}" type="parTrans" cxnId="{B5A5186D-DD24-43D5-9956-D3BD1E720C08}">
      <dgm:prSet/>
      <dgm:spPr/>
      <dgm:t>
        <a:bodyPr/>
        <a:lstStyle/>
        <a:p>
          <a:pPr latinLnBrk="1"/>
          <a:endParaRPr lang="ko-KR" altLang="en-US" sz="1600">
            <a:latin typeface="서울한강체 B" panose="02020603020101020101" pitchFamily="18" charset="-127"/>
            <a:ea typeface="서울한강체 B" panose="02020603020101020101" pitchFamily="18" charset="-127"/>
          </a:endParaRPr>
        </a:p>
      </dgm:t>
    </dgm:pt>
    <dgm:pt modelId="{BF3A691D-A320-421E-B5AE-B84BB968E275}" type="sibTrans" cxnId="{B5A5186D-DD24-43D5-9956-D3BD1E720C08}">
      <dgm:prSet/>
      <dgm:spPr/>
      <dgm:t>
        <a:bodyPr/>
        <a:lstStyle/>
        <a:p>
          <a:pPr latinLnBrk="1"/>
          <a:endParaRPr lang="ko-KR" altLang="en-US" sz="1600">
            <a:latin typeface="서울한강체 B" panose="02020603020101020101" pitchFamily="18" charset="-127"/>
            <a:ea typeface="서울한강체 B" panose="02020603020101020101" pitchFamily="18" charset="-127"/>
          </a:endParaRPr>
        </a:p>
      </dgm:t>
    </dgm:pt>
    <dgm:pt modelId="{B5BEFC5E-506E-4D17-AA89-9846EE181C87}">
      <dgm:prSet custT="1"/>
      <dgm:spPr/>
      <dgm:t>
        <a:bodyPr/>
        <a:lstStyle/>
        <a:p>
          <a:pPr latinLnBrk="1"/>
          <a:r>
            <a:rPr lang="ko-KR" altLang="en-US" sz="14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리스트를 </a:t>
          </a:r>
          <a:r>
            <a:rPr lang="en-US" altLang="ko-KR" sz="14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func</a:t>
          </a:r>
          <a:r>
            <a:rPr lang="ko-KR" altLang="en-US" sz="14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에 따라 큰 순서대로 정렬</a:t>
          </a:r>
        </a:p>
      </dgm:t>
    </dgm:pt>
    <dgm:pt modelId="{957B5E37-4156-4590-8D0A-D8C2948D6BEF}" type="parTrans" cxnId="{AF07F9F1-B2ED-4D40-974D-CDB4CD8D1D1F}">
      <dgm:prSet/>
      <dgm:spPr/>
      <dgm:t>
        <a:bodyPr/>
        <a:lstStyle/>
        <a:p>
          <a:pPr latinLnBrk="1"/>
          <a:endParaRPr lang="ko-KR" altLang="en-US"/>
        </a:p>
      </dgm:t>
    </dgm:pt>
    <dgm:pt modelId="{CE881693-5CD2-4D5A-B1BC-463B240A7A93}" type="sibTrans" cxnId="{AF07F9F1-B2ED-4D40-974D-CDB4CD8D1D1F}">
      <dgm:prSet/>
      <dgm:spPr/>
      <dgm:t>
        <a:bodyPr/>
        <a:lstStyle/>
        <a:p>
          <a:pPr latinLnBrk="1"/>
          <a:endParaRPr lang="ko-KR" altLang="en-US"/>
        </a:p>
      </dgm:t>
    </dgm:pt>
    <dgm:pt modelId="{8DEE6C62-1C47-41BA-8410-FF8E58D9C50C}">
      <dgm:prSet custT="1"/>
      <dgm:spPr/>
      <dgm:t>
        <a:bodyPr/>
        <a:lstStyle/>
        <a:p>
          <a:pPr latinLnBrk="1"/>
          <a:r>
            <a:rPr lang="ko-KR" altLang="en-US" sz="14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리스트를 </a:t>
          </a:r>
          <a:r>
            <a:rPr lang="en-US" altLang="ko-KR" sz="14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func</a:t>
          </a:r>
          <a:r>
            <a:rPr lang="ko-KR" altLang="en-US" sz="14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에 따라 작은 순서대로 정렬</a:t>
          </a:r>
        </a:p>
      </dgm:t>
    </dgm:pt>
    <dgm:pt modelId="{E296078D-55E7-404E-952C-B8AF8315D2BE}" type="parTrans" cxnId="{51D6FB37-D3B3-4E45-82BD-B6B04A2AC7CA}">
      <dgm:prSet/>
      <dgm:spPr/>
      <dgm:t>
        <a:bodyPr/>
        <a:lstStyle/>
        <a:p>
          <a:pPr latinLnBrk="1"/>
          <a:endParaRPr lang="ko-KR" altLang="en-US"/>
        </a:p>
      </dgm:t>
    </dgm:pt>
    <dgm:pt modelId="{FAC8F1D2-3AD1-4DD1-8B4E-62EAC0688224}" type="sibTrans" cxnId="{51D6FB37-D3B3-4E45-82BD-B6B04A2AC7CA}">
      <dgm:prSet/>
      <dgm:spPr/>
      <dgm:t>
        <a:bodyPr/>
        <a:lstStyle/>
        <a:p>
          <a:pPr latinLnBrk="1"/>
          <a:endParaRPr lang="ko-KR" altLang="en-US"/>
        </a:p>
      </dgm:t>
    </dgm:pt>
    <dgm:pt modelId="{E1F164C4-5276-42B9-8C3C-03BA282B129D}" type="pres">
      <dgm:prSet presAssocID="{074DE382-76E3-4AA7-B11C-F66461BAD401}" presName="linear" presStyleCnt="0">
        <dgm:presLayoutVars>
          <dgm:dir/>
          <dgm:animLvl val="lvl"/>
          <dgm:resizeHandles val="exact"/>
        </dgm:presLayoutVars>
      </dgm:prSet>
      <dgm:spPr/>
    </dgm:pt>
    <dgm:pt modelId="{AC8650EA-DCDD-462C-AC39-1C0DE80292B6}" type="pres">
      <dgm:prSet presAssocID="{40D32103-EB94-4D68-8198-F3702868273F}" presName="parentLin" presStyleCnt="0"/>
      <dgm:spPr/>
    </dgm:pt>
    <dgm:pt modelId="{69DB10B2-F652-443F-B20C-C5515808F05D}" type="pres">
      <dgm:prSet presAssocID="{40D32103-EB94-4D68-8198-F3702868273F}" presName="parentLeftMargin" presStyleLbl="node1" presStyleIdx="0" presStyleCnt="2"/>
      <dgm:spPr/>
    </dgm:pt>
    <dgm:pt modelId="{4ACC46E0-D6A0-43D6-A737-19AA28D608F5}" type="pres">
      <dgm:prSet presAssocID="{40D32103-EB94-4D68-8198-F3702868273F}" presName="parentText" presStyleLbl="node1" presStyleIdx="0" presStyleCnt="2" custScaleY="70299">
        <dgm:presLayoutVars>
          <dgm:chMax val="0"/>
          <dgm:bulletEnabled val="1"/>
        </dgm:presLayoutVars>
      </dgm:prSet>
      <dgm:spPr/>
    </dgm:pt>
    <dgm:pt modelId="{8C4D838F-B4B1-4725-A50C-31344CEB7299}" type="pres">
      <dgm:prSet presAssocID="{40D32103-EB94-4D68-8198-F3702868273F}" presName="negativeSpace" presStyleCnt="0"/>
      <dgm:spPr/>
    </dgm:pt>
    <dgm:pt modelId="{87011A8C-E4D8-4B25-BBBE-5806912E16E6}" type="pres">
      <dgm:prSet presAssocID="{40D32103-EB94-4D68-8198-F3702868273F}" presName="childText" presStyleLbl="conFgAcc1" presStyleIdx="0" presStyleCnt="2">
        <dgm:presLayoutVars>
          <dgm:bulletEnabled val="1"/>
        </dgm:presLayoutVars>
      </dgm:prSet>
      <dgm:spPr/>
    </dgm:pt>
    <dgm:pt modelId="{B25B2CD5-6C40-4708-A682-831C3545211E}" type="pres">
      <dgm:prSet presAssocID="{48B882BC-B22D-4FB5-A1DE-AD200B45FD2C}" presName="spaceBetweenRectangles" presStyleCnt="0"/>
      <dgm:spPr/>
    </dgm:pt>
    <dgm:pt modelId="{EC820F49-5A77-4EC0-B166-CAF1D827F494}" type="pres">
      <dgm:prSet presAssocID="{5086344B-4695-4AA8-9A09-1717F29D7A27}" presName="parentLin" presStyleCnt="0"/>
      <dgm:spPr/>
    </dgm:pt>
    <dgm:pt modelId="{8CF7CB51-EC92-4616-B643-D2C6933C098E}" type="pres">
      <dgm:prSet presAssocID="{5086344B-4695-4AA8-9A09-1717F29D7A27}" presName="parentLeftMargin" presStyleLbl="node1" presStyleIdx="0" presStyleCnt="2"/>
      <dgm:spPr/>
    </dgm:pt>
    <dgm:pt modelId="{9FB502B3-429B-4274-B597-6F39F4DCDCDD}" type="pres">
      <dgm:prSet presAssocID="{5086344B-4695-4AA8-9A09-1717F29D7A27}" presName="parentText" presStyleLbl="node1" presStyleIdx="1" presStyleCnt="2" custScaleY="70299">
        <dgm:presLayoutVars>
          <dgm:chMax val="0"/>
          <dgm:bulletEnabled val="1"/>
        </dgm:presLayoutVars>
      </dgm:prSet>
      <dgm:spPr/>
    </dgm:pt>
    <dgm:pt modelId="{ACE81F4E-1198-475E-8154-D76E566C3D5B}" type="pres">
      <dgm:prSet presAssocID="{5086344B-4695-4AA8-9A09-1717F29D7A27}" presName="negativeSpace" presStyleCnt="0"/>
      <dgm:spPr/>
    </dgm:pt>
    <dgm:pt modelId="{E2E5F195-0559-482B-BA05-05B053F99D1D}" type="pres">
      <dgm:prSet presAssocID="{5086344B-4695-4AA8-9A09-1717F29D7A2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D99C0D0-A06D-41F1-970B-33A14A2B1BF9}" type="presOf" srcId="{074DE382-76E3-4AA7-B11C-F66461BAD401}" destId="{E1F164C4-5276-42B9-8C3C-03BA282B129D}" srcOrd="0" destOrd="0" presId="urn:microsoft.com/office/officeart/2005/8/layout/list1"/>
    <dgm:cxn modelId="{51D6FB37-D3B3-4E45-82BD-B6B04A2AC7CA}" srcId="{5086344B-4695-4AA8-9A09-1717F29D7A27}" destId="{8DEE6C62-1C47-41BA-8410-FF8E58D9C50C}" srcOrd="0" destOrd="0" parTransId="{E296078D-55E7-404E-952C-B8AF8315D2BE}" sibTransId="{FAC8F1D2-3AD1-4DD1-8B4E-62EAC0688224}"/>
    <dgm:cxn modelId="{D0B0EA1C-8692-4AC7-9F86-8024BBBEA295}" type="presOf" srcId="{40D32103-EB94-4D68-8198-F3702868273F}" destId="{4ACC46E0-D6A0-43D6-A737-19AA28D608F5}" srcOrd="1" destOrd="0" presId="urn:microsoft.com/office/officeart/2005/8/layout/list1"/>
    <dgm:cxn modelId="{C4EF2972-654F-4F57-B9D9-656FE498C571}" type="presOf" srcId="{B5BEFC5E-506E-4D17-AA89-9846EE181C87}" destId="{87011A8C-E4D8-4B25-BBBE-5806912E16E6}" srcOrd="0" destOrd="0" presId="urn:microsoft.com/office/officeart/2005/8/layout/list1"/>
    <dgm:cxn modelId="{8FC4F1EA-01B1-47C7-A92F-7B0F131EED24}" type="presOf" srcId="{5086344B-4695-4AA8-9A09-1717F29D7A27}" destId="{8CF7CB51-EC92-4616-B643-D2C6933C098E}" srcOrd="0" destOrd="0" presId="urn:microsoft.com/office/officeart/2005/8/layout/list1"/>
    <dgm:cxn modelId="{3AC118FC-BDD1-4918-A25E-A8AE54871F21}" type="presOf" srcId="{40D32103-EB94-4D68-8198-F3702868273F}" destId="{69DB10B2-F652-443F-B20C-C5515808F05D}" srcOrd="0" destOrd="0" presId="urn:microsoft.com/office/officeart/2005/8/layout/list1"/>
    <dgm:cxn modelId="{0A433F97-5A67-473E-B43E-30B57AB798CF}" type="presOf" srcId="{5086344B-4695-4AA8-9A09-1717F29D7A27}" destId="{9FB502B3-429B-4274-B597-6F39F4DCDCDD}" srcOrd="1" destOrd="0" presId="urn:microsoft.com/office/officeart/2005/8/layout/list1"/>
    <dgm:cxn modelId="{B5A5186D-DD24-43D5-9956-D3BD1E720C08}" srcId="{074DE382-76E3-4AA7-B11C-F66461BAD401}" destId="{5086344B-4695-4AA8-9A09-1717F29D7A27}" srcOrd="1" destOrd="0" parTransId="{294DD21B-A019-407F-A8DD-B90407ECD169}" sibTransId="{BF3A691D-A320-421E-B5AE-B84BB968E275}"/>
    <dgm:cxn modelId="{671AD52D-070D-4ED5-B816-CD7897FDC382}" type="presOf" srcId="{8DEE6C62-1C47-41BA-8410-FF8E58D9C50C}" destId="{E2E5F195-0559-482B-BA05-05B053F99D1D}" srcOrd="0" destOrd="0" presId="urn:microsoft.com/office/officeart/2005/8/layout/list1"/>
    <dgm:cxn modelId="{C9E737E8-3F02-4B8B-8B11-F56557C06837}" srcId="{074DE382-76E3-4AA7-B11C-F66461BAD401}" destId="{40D32103-EB94-4D68-8198-F3702868273F}" srcOrd="0" destOrd="0" parTransId="{2D080730-0635-4E51-95AC-67D8049D07E1}" sibTransId="{48B882BC-B22D-4FB5-A1DE-AD200B45FD2C}"/>
    <dgm:cxn modelId="{AF07F9F1-B2ED-4D40-974D-CDB4CD8D1D1F}" srcId="{40D32103-EB94-4D68-8198-F3702868273F}" destId="{B5BEFC5E-506E-4D17-AA89-9846EE181C87}" srcOrd="0" destOrd="0" parTransId="{957B5E37-4156-4590-8D0A-D8C2948D6BEF}" sibTransId="{CE881693-5CD2-4D5A-B1BC-463B240A7A93}"/>
    <dgm:cxn modelId="{63DEAAD8-C0E2-4C37-8C29-FB8F60BB6E80}" type="presParOf" srcId="{E1F164C4-5276-42B9-8C3C-03BA282B129D}" destId="{AC8650EA-DCDD-462C-AC39-1C0DE80292B6}" srcOrd="0" destOrd="0" presId="urn:microsoft.com/office/officeart/2005/8/layout/list1"/>
    <dgm:cxn modelId="{CFD7C437-786F-4AAC-9850-B7E93001A9F1}" type="presParOf" srcId="{AC8650EA-DCDD-462C-AC39-1C0DE80292B6}" destId="{69DB10B2-F652-443F-B20C-C5515808F05D}" srcOrd="0" destOrd="0" presId="urn:microsoft.com/office/officeart/2005/8/layout/list1"/>
    <dgm:cxn modelId="{FCAAEEE6-2432-4A5D-B076-6D4A89B5C570}" type="presParOf" srcId="{AC8650EA-DCDD-462C-AC39-1C0DE80292B6}" destId="{4ACC46E0-D6A0-43D6-A737-19AA28D608F5}" srcOrd="1" destOrd="0" presId="urn:microsoft.com/office/officeart/2005/8/layout/list1"/>
    <dgm:cxn modelId="{F988ACBD-F63B-49E7-8B66-EF1E3A7E4B4B}" type="presParOf" srcId="{E1F164C4-5276-42B9-8C3C-03BA282B129D}" destId="{8C4D838F-B4B1-4725-A50C-31344CEB7299}" srcOrd="1" destOrd="0" presId="urn:microsoft.com/office/officeart/2005/8/layout/list1"/>
    <dgm:cxn modelId="{15D21E34-C392-4774-AC11-8DC3C6076ED7}" type="presParOf" srcId="{E1F164C4-5276-42B9-8C3C-03BA282B129D}" destId="{87011A8C-E4D8-4B25-BBBE-5806912E16E6}" srcOrd="2" destOrd="0" presId="urn:microsoft.com/office/officeart/2005/8/layout/list1"/>
    <dgm:cxn modelId="{A59214D5-6A05-450A-91E4-7A6DC09A798F}" type="presParOf" srcId="{E1F164C4-5276-42B9-8C3C-03BA282B129D}" destId="{B25B2CD5-6C40-4708-A682-831C3545211E}" srcOrd="3" destOrd="0" presId="urn:microsoft.com/office/officeart/2005/8/layout/list1"/>
    <dgm:cxn modelId="{95B88BF8-D5A8-4CFD-9DB9-20D3A782A17C}" type="presParOf" srcId="{E1F164C4-5276-42B9-8C3C-03BA282B129D}" destId="{EC820F49-5A77-4EC0-B166-CAF1D827F494}" srcOrd="4" destOrd="0" presId="urn:microsoft.com/office/officeart/2005/8/layout/list1"/>
    <dgm:cxn modelId="{E583768E-5BB1-4F87-99D4-57A674883650}" type="presParOf" srcId="{EC820F49-5A77-4EC0-B166-CAF1D827F494}" destId="{8CF7CB51-EC92-4616-B643-D2C6933C098E}" srcOrd="0" destOrd="0" presId="urn:microsoft.com/office/officeart/2005/8/layout/list1"/>
    <dgm:cxn modelId="{4EFB6985-73D4-486F-9932-A3CDF10F4189}" type="presParOf" srcId="{EC820F49-5A77-4EC0-B166-CAF1D827F494}" destId="{9FB502B3-429B-4274-B597-6F39F4DCDCDD}" srcOrd="1" destOrd="0" presId="urn:microsoft.com/office/officeart/2005/8/layout/list1"/>
    <dgm:cxn modelId="{12E661E5-F975-474C-9FCD-C62D3D5F10BC}" type="presParOf" srcId="{E1F164C4-5276-42B9-8C3C-03BA282B129D}" destId="{ACE81F4E-1198-475E-8154-D76E566C3D5B}" srcOrd="5" destOrd="0" presId="urn:microsoft.com/office/officeart/2005/8/layout/list1"/>
    <dgm:cxn modelId="{B4C15645-972D-47D3-9B8E-47E296492B03}" type="presParOf" srcId="{E1F164C4-5276-42B9-8C3C-03BA282B129D}" destId="{E2E5F195-0559-482B-BA05-05B053F99D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33811-9B1C-4037-98C1-F222B06B7BE9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29E3AD6-950B-4F11-ADD9-17B9D742F5E7}">
      <dgm:prSet phldrT="[텍스트]" custT="1"/>
      <dgm:spPr/>
      <dgm:t>
        <a:bodyPr/>
        <a:lstStyle/>
        <a:p>
          <a:pPr latinLnBrk="1"/>
          <a:r>
            <a:rPr lang="en-US" altLang="ko-KR" sz="3600" b="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Generation </a:t>
          </a:r>
          <a:r>
            <a:rPr lang="ko-KR" altLang="en-US" sz="3600" b="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클래스</a:t>
          </a:r>
          <a:r>
            <a:rPr lang="en-US" altLang="ko-KR" sz="3600" b="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 </a:t>
          </a:r>
          <a:endParaRPr lang="ko-KR" altLang="en-US" sz="3600" b="0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1E5F7756-14E1-41B2-8F88-CEDD17971C37}" type="parTrans" cxnId="{D60C2F79-E29C-40C5-B555-028C91F387C1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51693ED4-85D1-4CB7-A351-AD32B5EB93FF}" type="sibTrans" cxnId="{D60C2F79-E29C-40C5-B555-028C91F387C1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2C3B3FDC-E4D3-414C-8C39-A77EFF806E6B}">
      <dgm:prSet phldrT="[텍스트]"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교차 연산 메서드</a:t>
          </a:r>
        </a:p>
      </dgm:t>
    </dgm:pt>
    <dgm:pt modelId="{C57E085C-A7C0-44C0-9D32-3A9E9F838F79}" type="parTrans" cxnId="{091CCE72-3905-4D01-8C01-E3E8924C61C4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87CA1646-740B-4E64-881D-7BBE26A3E735}" type="sibTrans" cxnId="{091CCE72-3905-4D01-8C01-E3E8924C61C4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8C167138-1D48-4A9C-9889-3977E8F319BB}">
      <dgm:prSet phldrT="[텍스트]"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균등 교차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cross_U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20B23EFD-EC85-4374-9300-48C71D33C3D6}" type="parTrans" cxnId="{C7F5538E-97A7-4412-8F6F-E541679535D5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BF2FE7DC-C45E-42E3-B647-43BE1521BA9F}" type="sibTrans" cxnId="{C7F5538E-97A7-4412-8F6F-E541679535D5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B8011165-B183-4E81-903B-B17242377C7C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일점</a:t>
          </a:r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 교차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cross_P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80D2946F-6B0A-4959-93CF-B599C7B092D5}" type="sibTrans" cxnId="{DF867B76-C891-4CD2-BA98-04FC30504B1C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46DF812E-48A0-4795-BF43-2AA620DEE900}" type="parTrans" cxnId="{DF867B76-C891-4CD2-BA98-04FC30504B1C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19EAE36B-9096-4E8C-BDEE-C3616868FAAF}">
      <dgm:prSet/>
      <dgm:spPr/>
      <dgm:t>
        <a:bodyPr/>
        <a:lstStyle/>
        <a:p>
          <a:pPr latinLnBrk="1"/>
          <a:r>
            <a:rPr lang="ko-KR" altLang="en-US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룰렛휠</a:t>
          </a:r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 연산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choice_R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F9F2F26A-CB7C-497D-9F6B-19E6EA10BBE5}" type="parTrans" cxnId="{33E11DDB-C691-4F62-A581-CCF95FC59268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40BD5157-0DCB-43A6-BAEF-51E68D8CD391}" type="sibTrans" cxnId="{33E11DDB-C691-4F62-A581-CCF95FC59268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65C7447E-7DBB-4719-B728-7E75AA216528}">
      <dgm:prSet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토너먼트 연산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choice_T</a:t>
          </a:r>
          <a:r>
            <a: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AFABE956-F1D7-4790-BE56-E1A73744899E}" type="parTrans" cxnId="{8ADB19EF-B788-440D-B6E1-113EC247AE45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6280FA84-6B0F-42F1-8214-2166817BE949}" type="sibTrans" cxnId="{8ADB19EF-B788-440D-B6E1-113EC247AE45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E83A454B-1B62-47FD-B4BB-9935E6029DF6}">
      <dgm:prSet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선택 연산 메서드</a:t>
          </a:r>
        </a:p>
      </dgm:t>
    </dgm:pt>
    <dgm:pt modelId="{49BEB498-98EE-4F65-BA44-2CC082CDE0B8}" type="parTrans" cxnId="{BDB56370-49FA-4227-B56C-4829A05DD1F6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2E674E6C-381A-4D3D-8971-ECE77C0104FB}" type="sibTrans" cxnId="{BDB56370-49FA-4227-B56C-4829A05DD1F6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B6513EA5-EEB8-4920-88A6-FE695A273D81}">
      <dgm:prSet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초기화</a:t>
          </a:r>
        </a:p>
      </dgm:t>
    </dgm:pt>
    <dgm:pt modelId="{5899E34C-295F-400E-98B5-5625E96153E8}" type="parTrans" cxnId="{4EB6EE31-DB9F-48D9-A2A7-1E115D6C4FEF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E6628DFD-E9FB-4339-8DD9-663B42F0D26F}" type="sibTrans" cxnId="{4EB6EE31-DB9F-48D9-A2A7-1E115D6C4FEF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C36E48AC-AF98-48AB-AFFD-416660765A66}">
      <dgm:prSet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문자열 반환 </a:t>
          </a:r>
        </a:p>
      </dgm:t>
    </dgm:pt>
    <dgm:pt modelId="{78CCAF44-E1B5-4FB5-A4BA-0A1748849857}" type="parTrans" cxnId="{C7BC196A-EF1F-4D0B-9A4E-30A10702605C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33BD3FDB-166B-4578-9C76-4D85D00FD322}" type="sibTrans" cxnId="{C7BC196A-EF1F-4D0B-9A4E-30A10702605C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D74F9F8D-BA3E-4F46-BBDA-030752FFBB2F}">
      <dgm:prSet/>
      <dgm:spPr/>
      <dgm:t>
        <a:bodyPr/>
        <a:lstStyle/>
        <a:p>
          <a:pPr latinLnBrk="1"/>
          <a:r>
            <a: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진화 총괄 메서드</a:t>
          </a:r>
        </a:p>
      </dgm:t>
    </dgm:pt>
    <dgm:pt modelId="{D21E15BF-F810-4B59-B6B4-7B1C44AD674F}" type="parTrans" cxnId="{E3010318-0B23-44AA-AF2F-B97CBE98FA55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5A7E62F3-5982-4124-BE09-4F6D9860B92F}" type="sibTrans" cxnId="{E3010318-0B23-44AA-AF2F-B97CBE98FA55}">
      <dgm:prSet/>
      <dgm:spPr/>
      <dgm:t>
        <a:bodyPr/>
        <a:lstStyle/>
        <a:p>
          <a:pPr latinLnBrk="1"/>
          <a:endParaRPr lang="ko-KR" altLang="en-US">
            <a:latin typeface="서울남산체 M" panose="02020603020101020101" pitchFamily="18" charset="-127"/>
            <a:ea typeface="서울남산체 M" panose="02020603020101020101" pitchFamily="18" charset="-127"/>
          </a:endParaRPr>
        </a:p>
      </dgm:t>
    </dgm:pt>
    <dgm:pt modelId="{9AC65ECD-FBBB-4D7B-892B-9EA1D61ADC01}">
      <dgm:prSet/>
      <dgm:spPr/>
      <dgm:t>
        <a:bodyPr/>
        <a:lstStyle/>
        <a:p>
          <a:pPr latinLnBrk="1"/>
          <a:r>
            <a:rPr lang="ko-KR" altLang="en-US" dirty="0"/>
            <a:t>세대 리스트</a:t>
          </a:r>
          <a:r>
            <a:rPr lang="en-US" altLang="ko-KR" dirty="0"/>
            <a:t>, </a:t>
          </a:r>
          <a:r>
            <a:rPr lang="ko-KR" altLang="en-US" dirty="0"/>
            <a:t>연산 타입</a:t>
          </a:r>
          <a:r>
            <a:rPr lang="en-US" altLang="ko-KR" dirty="0"/>
            <a:t>, </a:t>
          </a:r>
          <a:r>
            <a:rPr lang="ko-KR" altLang="en-US" dirty="0"/>
            <a:t>변이 확률</a:t>
          </a:r>
        </a:p>
      </dgm:t>
    </dgm:pt>
    <dgm:pt modelId="{0FA31977-B9A5-442B-8F31-FB68F59761F7}" type="parTrans" cxnId="{7B86DB5A-9BCD-486D-BAE1-DAF283AC4E92}">
      <dgm:prSet/>
      <dgm:spPr/>
      <dgm:t>
        <a:bodyPr/>
        <a:lstStyle/>
        <a:p>
          <a:pPr latinLnBrk="1"/>
          <a:endParaRPr lang="ko-KR" altLang="en-US"/>
        </a:p>
      </dgm:t>
    </dgm:pt>
    <dgm:pt modelId="{3696BC5F-1F1D-4077-A910-5E56F2EC2A13}" type="sibTrans" cxnId="{7B86DB5A-9BCD-486D-BAE1-DAF283AC4E92}">
      <dgm:prSet/>
      <dgm:spPr/>
      <dgm:t>
        <a:bodyPr/>
        <a:lstStyle/>
        <a:p>
          <a:pPr latinLnBrk="1"/>
          <a:endParaRPr lang="ko-KR" altLang="en-US"/>
        </a:p>
      </dgm:t>
    </dgm:pt>
    <dgm:pt modelId="{1337D07D-D444-4638-B671-9C52AE224A48}" type="pres">
      <dgm:prSet presAssocID="{7CC33811-9B1C-4037-98C1-F222B06B7B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ED2F11-9AC5-458E-B70D-F85E5562095F}" type="pres">
      <dgm:prSet presAssocID="{D29E3AD6-950B-4F11-ADD9-17B9D742F5E7}" presName="hierRoot1" presStyleCnt="0"/>
      <dgm:spPr/>
    </dgm:pt>
    <dgm:pt modelId="{9DD30671-DB7A-4130-81B1-C64F96D35957}" type="pres">
      <dgm:prSet presAssocID="{D29E3AD6-950B-4F11-ADD9-17B9D742F5E7}" presName="composite" presStyleCnt="0"/>
      <dgm:spPr/>
    </dgm:pt>
    <dgm:pt modelId="{0458D144-39F2-412C-89AA-C560ED132035}" type="pres">
      <dgm:prSet presAssocID="{D29E3AD6-950B-4F11-ADD9-17B9D742F5E7}" presName="background" presStyleLbl="node0" presStyleIdx="0" presStyleCnt="1"/>
      <dgm:spPr/>
    </dgm:pt>
    <dgm:pt modelId="{8B5F6DBE-CFDD-4549-962E-DE3C37410649}" type="pres">
      <dgm:prSet presAssocID="{D29E3AD6-950B-4F11-ADD9-17B9D742F5E7}" presName="text" presStyleLbl="fgAcc0" presStyleIdx="0" presStyleCnt="1" custScaleX="469847">
        <dgm:presLayoutVars>
          <dgm:chPref val="3"/>
        </dgm:presLayoutVars>
      </dgm:prSet>
      <dgm:spPr/>
    </dgm:pt>
    <dgm:pt modelId="{E2AACD33-51B4-4D37-BBE8-2E578CDEA348}" type="pres">
      <dgm:prSet presAssocID="{D29E3AD6-950B-4F11-ADD9-17B9D742F5E7}" presName="hierChild2" presStyleCnt="0"/>
      <dgm:spPr/>
    </dgm:pt>
    <dgm:pt modelId="{E3170B24-A62A-46CD-AB18-C262084EA5F4}" type="pres">
      <dgm:prSet presAssocID="{5899E34C-295F-400E-98B5-5625E96153E8}" presName="Name10" presStyleLbl="parChTrans1D2" presStyleIdx="0" presStyleCnt="5"/>
      <dgm:spPr/>
    </dgm:pt>
    <dgm:pt modelId="{B6CC49DF-6C91-4E53-AD72-776D9CD3BBD0}" type="pres">
      <dgm:prSet presAssocID="{B6513EA5-EEB8-4920-88A6-FE695A273D81}" presName="hierRoot2" presStyleCnt="0"/>
      <dgm:spPr/>
    </dgm:pt>
    <dgm:pt modelId="{5E0C4968-C840-4EB1-83BF-751337541A99}" type="pres">
      <dgm:prSet presAssocID="{B6513EA5-EEB8-4920-88A6-FE695A273D81}" presName="composite2" presStyleCnt="0"/>
      <dgm:spPr/>
    </dgm:pt>
    <dgm:pt modelId="{DE63CEF3-FFBC-42FB-AB1D-16026E3A0412}" type="pres">
      <dgm:prSet presAssocID="{B6513EA5-EEB8-4920-88A6-FE695A273D81}" presName="background2" presStyleLbl="node2" presStyleIdx="0" presStyleCnt="5"/>
      <dgm:spPr/>
    </dgm:pt>
    <dgm:pt modelId="{E8CD764B-16AD-4238-ABA9-91AB02246554}" type="pres">
      <dgm:prSet presAssocID="{B6513EA5-EEB8-4920-88A6-FE695A273D81}" presName="text2" presStyleLbl="fgAcc2" presStyleIdx="0" presStyleCnt="5">
        <dgm:presLayoutVars>
          <dgm:chPref val="3"/>
        </dgm:presLayoutVars>
      </dgm:prSet>
      <dgm:spPr/>
    </dgm:pt>
    <dgm:pt modelId="{B4AB8DCD-9124-4225-919A-A83EAFCBDE6F}" type="pres">
      <dgm:prSet presAssocID="{B6513EA5-EEB8-4920-88A6-FE695A273D81}" presName="hierChild3" presStyleCnt="0"/>
      <dgm:spPr/>
    </dgm:pt>
    <dgm:pt modelId="{75552233-55EA-4D3B-8CFA-32DF36727353}" type="pres">
      <dgm:prSet presAssocID="{0FA31977-B9A5-442B-8F31-FB68F59761F7}" presName="Name17" presStyleLbl="parChTrans1D3" presStyleIdx="0" presStyleCnt="5"/>
      <dgm:spPr/>
    </dgm:pt>
    <dgm:pt modelId="{452F9E33-C111-4D2F-A573-4FF80CB64F82}" type="pres">
      <dgm:prSet presAssocID="{9AC65ECD-FBBB-4D7B-892B-9EA1D61ADC01}" presName="hierRoot3" presStyleCnt="0"/>
      <dgm:spPr/>
    </dgm:pt>
    <dgm:pt modelId="{1E491A40-B337-40A7-8726-3A0CBEB0D5FD}" type="pres">
      <dgm:prSet presAssocID="{9AC65ECD-FBBB-4D7B-892B-9EA1D61ADC01}" presName="composite3" presStyleCnt="0"/>
      <dgm:spPr/>
    </dgm:pt>
    <dgm:pt modelId="{05DE91F9-BE9B-4828-ADA0-EAB714C57F53}" type="pres">
      <dgm:prSet presAssocID="{9AC65ECD-FBBB-4D7B-892B-9EA1D61ADC01}" presName="background3" presStyleLbl="node3" presStyleIdx="0" presStyleCnt="5"/>
      <dgm:spPr/>
    </dgm:pt>
    <dgm:pt modelId="{AE9368B7-5913-4899-A7EB-0DE724AA9440}" type="pres">
      <dgm:prSet presAssocID="{9AC65ECD-FBBB-4D7B-892B-9EA1D61ADC01}" presName="text3" presStyleLbl="fgAcc3" presStyleIdx="0" presStyleCnt="5" custScaleX="258623" custScaleY="92305">
        <dgm:presLayoutVars>
          <dgm:chPref val="3"/>
        </dgm:presLayoutVars>
      </dgm:prSet>
      <dgm:spPr/>
    </dgm:pt>
    <dgm:pt modelId="{6464F8EE-C041-4534-A6AD-B52A2805F68F}" type="pres">
      <dgm:prSet presAssocID="{9AC65ECD-FBBB-4D7B-892B-9EA1D61ADC01}" presName="hierChild4" presStyleCnt="0"/>
      <dgm:spPr/>
    </dgm:pt>
    <dgm:pt modelId="{6D5750CB-23CA-44F0-871C-54FDF7FFE5DE}" type="pres">
      <dgm:prSet presAssocID="{78CCAF44-E1B5-4FB5-A4BA-0A1748849857}" presName="Name10" presStyleLbl="parChTrans1D2" presStyleIdx="1" presStyleCnt="5"/>
      <dgm:spPr/>
    </dgm:pt>
    <dgm:pt modelId="{79E18AF8-343F-4989-89CF-DD4C14C15577}" type="pres">
      <dgm:prSet presAssocID="{C36E48AC-AF98-48AB-AFFD-416660765A66}" presName="hierRoot2" presStyleCnt="0"/>
      <dgm:spPr/>
    </dgm:pt>
    <dgm:pt modelId="{A4C1F660-CCBB-4A55-98D3-E560A60C1013}" type="pres">
      <dgm:prSet presAssocID="{C36E48AC-AF98-48AB-AFFD-416660765A66}" presName="composite2" presStyleCnt="0"/>
      <dgm:spPr/>
    </dgm:pt>
    <dgm:pt modelId="{9FDFE9DF-B0ED-468F-ADF9-01469EC2F5A0}" type="pres">
      <dgm:prSet presAssocID="{C36E48AC-AF98-48AB-AFFD-416660765A66}" presName="background2" presStyleLbl="node2" presStyleIdx="1" presStyleCnt="5"/>
      <dgm:spPr/>
    </dgm:pt>
    <dgm:pt modelId="{BE35945F-5025-4772-9FB5-4CCC73FB4AA0}" type="pres">
      <dgm:prSet presAssocID="{C36E48AC-AF98-48AB-AFFD-416660765A66}" presName="text2" presStyleLbl="fgAcc2" presStyleIdx="1" presStyleCnt="5">
        <dgm:presLayoutVars>
          <dgm:chPref val="3"/>
        </dgm:presLayoutVars>
      </dgm:prSet>
      <dgm:spPr/>
    </dgm:pt>
    <dgm:pt modelId="{A3182E38-CFE9-4030-91D8-4C00A9BA20B7}" type="pres">
      <dgm:prSet presAssocID="{C36E48AC-AF98-48AB-AFFD-416660765A66}" presName="hierChild3" presStyleCnt="0"/>
      <dgm:spPr/>
    </dgm:pt>
    <dgm:pt modelId="{82B1265C-3659-49E3-9C7A-93E8D95AFAFD}" type="pres">
      <dgm:prSet presAssocID="{D21E15BF-F810-4B59-B6B4-7B1C44AD674F}" presName="Name10" presStyleLbl="parChTrans1D2" presStyleIdx="2" presStyleCnt="5"/>
      <dgm:spPr/>
    </dgm:pt>
    <dgm:pt modelId="{839C721C-66D9-4ED9-82A7-21B5E1BCE2A8}" type="pres">
      <dgm:prSet presAssocID="{D74F9F8D-BA3E-4F46-BBDA-030752FFBB2F}" presName="hierRoot2" presStyleCnt="0"/>
      <dgm:spPr/>
    </dgm:pt>
    <dgm:pt modelId="{E6DBBD87-B165-401E-BD65-A95E675B337C}" type="pres">
      <dgm:prSet presAssocID="{D74F9F8D-BA3E-4F46-BBDA-030752FFBB2F}" presName="composite2" presStyleCnt="0"/>
      <dgm:spPr/>
    </dgm:pt>
    <dgm:pt modelId="{5A74F675-1214-4F20-B759-31B128FB7C20}" type="pres">
      <dgm:prSet presAssocID="{D74F9F8D-BA3E-4F46-BBDA-030752FFBB2F}" presName="background2" presStyleLbl="node2" presStyleIdx="2" presStyleCnt="5"/>
      <dgm:spPr/>
    </dgm:pt>
    <dgm:pt modelId="{C5A6E2A7-7CC9-45A5-BDFE-CFFD003599B0}" type="pres">
      <dgm:prSet presAssocID="{D74F9F8D-BA3E-4F46-BBDA-030752FFBB2F}" presName="text2" presStyleLbl="fgAcc2" presStyleIdx="2" presStyleCnt="5" custScaleX="139717">
        <dgm:presLayoutVars>
          <dgm:chPref val="3"/>
        </dgm:presLayoutVars>
      </dgm:prSet>
      <dgm:spPr/>
    </dgm:pt>
    <dgm:pt modelId="{2B429FA6-7B63-4390-A195-8B25E95AB967}" type="pres">
      <dgm:prSet presAssocID="{D74F9F8D-BA3E-4F46-BBDA-030752FFBB2F}" presName="hierChild3" presStyleCnt="0"/>
      <dgm:spPr/>
    </dgm:pt>
    <dgm:pt modelId="{1656864A-EFDB-418E-B5B5-139237F112BF}" type="pres">
      <dgm:prSet presAssocID="{C57E085C-A7C0-44C0-9D32-3A9E9F838F79}" presName="Name10" presStyleLbl="parChTrans1D2" presStyleIdx="3" presStyleCnt="5"/>
      <dgm:spPr/>
    </dgm:pt>
    <dgm:pt modelId="{3C63E660-777E-4EA7-A1C8-46B7B044BECA}" type="pres">
      <dgm:prSet presAssocID="{2C3B3FDC-E4D3-414C-8C39-A77EFF806E6B}" presName="hierRoot2" presStyleCnt="0"/>
      <dgm:spPr/>
    </dgm:pt>
    <dgm:pt modelId="{6935C81A-9CA5-4585-ADB0-C11A280E3F6C}" type="pres">
      <dgm:prSet presAssocID="{2C3B3FDC-E4D3-414C-8C39-A77EFF806E6B}" presName="composite2" presStyleCnt="0"/>
      <dgm:spPr/>
    </dgm:pt>
    <dgm:pt modelId="{D74C3C7F-288C-4307-B2BC-6CC502D5164E}" type="pres">
      <dgm:prSet presAssocID="{2C3B3FDC-E4D3-414C-8C39-A77EFF806E6B}" presName="background2" presStyleLbl="node2" presStyleIdx="3" presStyleCnt="5"/>
      <dgm:spPr/>
    </dgm:pt>
    <dgm:pt modelId="{DD34B680-948B-4E03-87A9-50E033776E83}" type="pres">
      <dgm:prSet presAssocID="{2C3B3FDC-E4D3-414C-8C39-A77EFF806E6B}" presName="text2" presStyleLbl="fgAcc2" presStyleIdx="3" presStyleCnt="5" custScaleX="145866">
        <dgm:presLayoutVars>
          <dgm:chPref val="3"/>
        </dgm:presLayoutVars>
      </dgm:prSet>
      <dgm:spPr/>
    </dgm:pt>
    <dgm:pt modelId="{D3A000E3-23ED-4A6C-9817-523CC3291BB9}" type="pres">
      <dgm:prSet presAssocID="{2C3B3FDC-E4D3-414C-8C39-A77EFF806E6B}" presName="hierChild3" presStyleCnt="0"/>
      <dgm:spPr/>
    </dgm:pt>
    <dgm:pt modelId="{81EEBA45-088D-415D-84C3-1E1C6618ACCD}" type="pres">
      <dgm:prSet presAssocID="{20B23EFD-EC85-4374-9300-48C71D33C3D6}" presName="Name17" presStyleLbl="parChTrans1D3" presStyleIdx="1" presStyleCnt="5"/>
      <dgm:spPr/>
    </dgm:pt>
    <dgm:pt modelId="{DFF39C5D-F70E-401A-A6B5-73C20B92947F}" type="pres">
      <dgm:prSet presAssocID="{8C167138-1D48-4A9C-9889-3977E8F319BB}" presName="hierRoot3" presStyleCnt="0"/>
      <dgm:spPr/>
    </dgm:pt>
    <dgm:pt modelId="{A07D428F-4F7F-46E4-A6E6-032000756C11}" type="pres">
      <dgm:prSet presAssocID="{8C167138-1D48-4A9C-9889-3977E8F319BB}" presName="composite3" presStyleCnt="0"/>
      <dgm:spPr/>
    </dgm:pt>
    <dgm:pt modelId="{048879FE-DB2A-43B9-B66A-D2C6491DC5B2}" type="pres">
      <dgm:prSet presAssocID="{8C167138-1D48-4A9C-9889-3977E8F319BB}" presName="background3" presStyleLbl="node3" presStyleIdx="1" presStyleCnt="5"/>
      <dgm:spPr/>
    </dgm:pt>
    <dgm:pt modelId="{604A4EB1-7563-45DF-8F9A-96FE2D42E5CD}" type="pres">
      <dgm:prSet presAssocID="{8C167138-1D48-4A9C-9889-3977E8F319BB}" presName="text3" presStyleLbl="fgAcc3" presStyleIdx="1" presStyleCnt="5">
        <dgm:presLayoutVars>
          <dgm:chPref val="3"/>
        </dgm:presLayoutVars>
      </dgm:prSet>
      <dgm:spPr/>
    </dgm:pt>
    <dgm:pt modelId="{B6013BDB-7B33-4700-BE7A-2893FEC9A6E3}" type="pres">
      <dgm:prSet presAssocID="{8C167138-1D48-4A9C-9889-3977E8F319BB}" presName="hierChild4" presStyleCnt="0"/>
      <dgm:spPr/>
    </dgm:pt>
    <dgm:pt modelId="{2A6767EF-65DA-46F7-9151-15E3F020A156}" type="pres">
      <dgm:prSet presAssocID="{46DF812E-48A0-4795-BF43-2AA620DEE900}" presName="Name17" presStyleLbl="parChTrans1D3" presStyleIdx="2" presStyleCnt="5"/>
      <dgm:spPr/>
    </dgm:pt>
    <dgm:pt modelId="{9B6C0371-AB33-4DA3-A412-4C0FB91A6557}" type="pres">
      <dgm:prSet presAssocID="{B8011165-B183-4E81-903B-B17242377C7C}" presName="hierRoot3" presStyleCnt="0"/>
      <dgm:spPr/>
    </dgm:pt>
    <dgm:pt modelId="{9FCB031C-3C8B-4D8B-BA3A-EEE599F4ABC3}" type="pres">
      <dgm:prSet presAssocID="{B8011165-B183-4E81-903B-B17242377C7C}" presName="composite3" presStyleCnt="0"/>
      <dgm:spPr/>
    </dgm:pt>
    <dgm:pt modelId="{B367E6FB-A7DA-4569-9AC3-AD1E7389DD8A}" type="pres">
      <dgm:prSet presAssocID="{B8011165-B183-4E81-903B-B17242377C7C}" presName="background3" presStyleLbl="node3" presStyleIdx="2" presStyleCnt="5"/>
      <dgm:spPr/>
    </dgm:pt>
    <dgm:pt modelId="{5E813A85-C5B6-4B44-AB4C-6648F251E1F5}" type="pres">
      <dgm:prSet presAssocID="{B8011165-B183-4E81-903B-B17242377C7C}" presName="text3" presStyleLbl="fgAcc3" presStyleIdx="2" presStyleCnt="5">
        <dgm:presLayoutVars>
          <dgm:chPref val="3"/>
        </dgm:presLayoutVars>
      </dgm:prSet>
      <dgm:spPr/>
    </dgm:pt>
    <dgm:pt modelId="{623E53E1-944C-4355-963C-4BB0C3475647}" type="pres">
      <dgm:prSet presAssocID="{B8011165-B183-4E81-903B-B17242377C7C}" presName="hierChild4" presStyleCnt="0"/>
      <dgm:spPr/>
    </dgm:pt>
    <dgm:pt modelId="{A07D6C13-DDCC-4098-8B19-5944A53AB3E6}" type="pres">
      <dgm:prSet presAssocID="{49BEB498-98EE-4F65-BA44-2CC082CDE0B8}" presName="Name10" presStyleLbl="parChTrans1D2" presStyleIdx="4" presStyleCnt="5"/>
      <dgm:spPr/>
    </dgm:pt>
    <dgm:pt modelId="{C34D5011-C27C-4BEA-9127-3BED7C0EF847}" type="pres">
      <dgm:prSet presAssocID="{E83A454B-1B62-47FD-B4BB-9935E6029DF6}" presName="hierRoot2" presStyleCnt="0"/>
      <dgm:spPr/>
    </dgm:pt>
    <dgm:pt modelId="{952D99A2-D87D-4D72-BFE5-7F603E6C397C}" type="pres">
      <dgm:prSet presAssocID="{E83A454B-1B62-47FD-B4BB-9935E6029DF6}" presName="composite2" presStyleCnt="0"/>
      <dgm:spPr/>
    </dgm:pt>
    <dgm:pt modelId="{458EF66E-E316-401F-81AD-1C5B3619777A}" type="pres">
      <dgm:prSet presAssocID="{E83A454B-1B62-47FD-B4BB-9935E6029DF6}" presName="background2" presStyleLbl="node2" presStyleIdx="4" presStyleCnt="5"/>
      <dgm:spPr/>
    </dgm:pt>
    <dgm:pt modelId="{229B706F-5F97-45A3-A81B-C67B7A86128F}" type="pres">
      <dgm:prSet presAssocID="{E83A454B-1B62-47FD-B4BB-9935E6029DF6}" presName="text2" presStyleLbl="fgAcc2" presStyleIdx="4" presStyleCnt="5" custScaleX="185176">
        <dgm:presLayoutVars>
          <dgm:chPref val="3"/>
        </dgm:presLayoutVars>
      </dgm:prSet>
      <dgm:spPr/>
    </dgm:pt>
    <dgm:pt modelId="{F74C7E5F-41D0-4DD5-AB50-91C89B650D96}" type="pres">
      <dgm:prSet presAssocID="{E83A454B-1B62-47FD-B4BB-9935E6029DF6}" presName="hierChild3" presStyleCnt="0"/>
      <dgm:spPr/>
    </dgm:pt>
    <dgm:pt modelId="{9D3A3B42-B17F-4E9D-8535-CEB400CB361D}" type="pres">
      <dgm:prSet presAssocID="{F9F2F26A-CB7C-497D-9F6B-19E6EA10BBE5}" presName="Name17" presStyleLbl="parChTrans1D3" presStyleIdx="3" presStyleCnt="5"/>
      <dgm:spPr/>
    </dgm:pt>
    <dgm:pt modelId="{4A42C6AE-C21F-405C-A097-FEDEC7C10965}" type="pres">
      <dgm:prSet presAssocID="{19EAE36B-9096-4E8C-BDEE-C3616868FAAF}" presName="hierRoot3" presStyleCnt="0"/>
      <dgm:spPr/>
    </dgm:pt>
    <dgm:pt modelId="{B461ACBE-85A9-4E32-90EF-E31FD5A48795}" type="pres">
      <dgm:prSet presAssocID="{19EAE36B-9096-4E8C-BDEE-C3616868FAAF}" presName="composite3" presStyleCnt="0"/>
      <dgm:spPr/>
    </dgm:pt>
    <dgm:pt modelId="{F6F9B5C3-7EC1-403B-97E8-B477460D8A44}" type="pres">
      <dgm:prSet presAssocID="{19EAE36B-9096-4E8C-BDEE-C3616868FAAF}" presName="background3" presStyleLbl="node3" presStyleIdx="3" presStyleCnt="5"/>
      <dgm:spPr/>
    </dgm:pt>
    <dgm:pt modelId="{AA172FD1-448B-40B6-9A26-3E0B531B3D65}" type="pres">
      <dgm:prSet presAssocID="{19EAE36B-9096-4E8C-BDEE-C3616868FAAF}" presName="text3" presStyleLbl="fgAcc3" presStyleIdx="3" presStyleCnt="5">
        <dgm:presLayoutVars>
          <dgm:chPref val="3"/>
        </dgm:presLayoutVars>
      </dgm:prSet>
      <dgm:spPr/>
    </dgm:pt>
    <dgm:pt modelId="{0B2CCF36-BCB5-45B7-A181-B53FEB704584}" type="pres">
      <dgm:prSet presAssocID="{19EAE36B-9096-4E8C-BDEE-C3616868FAAF}" presName="hierChild4" presStyleCnt="0"/>
      <dgm:spPr/>
    </dgm:pt>
    <dgm:pt modelId="{1A2170ED-DF31-4158-9749-4F626F656C4B}" type="pres">
      <dgm:prSet presAssocID="{AFABE956-F1D7-4790-BE56-E1A73744899E}" presName="Name17" presStyleLbl="parChTrans1D3" presStyleIdx="4" presStyleCnt="5"/>
      <dgm:spPr/>
    </dgm:pt>
    <dgm:pt modelId="{99D65CCE-D23E-4586-B1B2-2A38E34F973F}" type="pres">
      <dgm:prSet presAssocID="{65C7447E-7DBB-4719-B728-7E75AA216528}" presName="hierRoot3" presStyleCnt="0"/>
      <dgm:spPr/>
    </dgm:pt>
    <dgm:pt modelId="{7988F613-93EE-46A3-9434-31363018EDA5}" type="pres">
      <dgm:prSet presAssocID="{65C7447E-7DBB-4719-B728-7E75AA216528}" presName="composite3" presStyleCnt="0"/>
      <dgm:spPr/>
    </dgm:pt>
    <dgm:pt modelId="{52D4789F-9D20-4B69-870B-E13E0790B8EA}" type="pres">
      <dgm:prSet presAssocID="{65C7447E-7DBB-4719-B728-7E75AA216528}" presName="background3" presStyleLbl="node3" presStyleIdx="4" presStyleCnt="5"/>
      <dgm:spPr/>
    </dgm:pt>
    <dgm:pt modelId="{B89C350E-2790-437C-9102-D42C588AB78D}" type="pres">
      <dgm:prSet presAssocID="{65C7447E-7DBB-4719-B728-7E75AA216528}" presName="text3" presStyleLbl="fgAcc3" presStyleIdx="4" presStyleCnt="5">
        <dgm:presLayoutVars>
          <dgm:chPref val="3"/>
        </dgm:presLayoutVars>
      </dgm:prSet>
      <dgm:spPr/>
    </dgm:pt>
    <dgm:pt modelId="{57DDDCC9-A885-4555-ACBA-1D10881BDE3A}" type="pres">
      <dgm:prSet presAssocID="{65C7447E-7DBB-4719-B728-7E75AA216528}" presName="hierChild4" presStyleCnt="0"/>
      <dgm:spPr/>
    </dgm:pt>
  </dgm:ptLst>
  <dgm:cxnLst>
    <dgm:cxn modelId="{63C5B0E7-A51A-4227-9388-1297A2311DE2}" type="presOf" srcId="{20B23EFD-EC85-4374-9300-48C71D33C3D6}" destId="{81EEBA45-088D-415D-84C3-1E1C6618ACCD}" srcOrd="0" destOrd="0" presId="urn:microsoft.com/office/officeart/2005/8/layout/hierarchy1"/>
    <dgm:cxn modelId="{BDB56370-49FA-4227-B56C-4829A05DD1F6}" srcId="{D29E3AD6-950B-4F11-ADD9-17B9D742F5E7}" destId="{E83A454B-1B62-47FD-B4BB-9935E6029DF6}" srcOrd="4" destOrd="0" parTransId="{49BEB498-98EE-4F65-BA44-2CC082CDE0B8}" sibTransId="{2E674E6C-381A-4D3D-8971-ECE77C0104FB}"/>
    <dgm:cxn modelId="{8B5C180B-FA04-4935-82B1-C11FD924BB0D}" type="presOf" srcId="{AFABE956-F1D7-4790-BE56-E1A73744899E}" destId="{1A2170ED-DF31-4158-9749-4F626F656C4B}" srcOrd="0" destOrd="0" presId="urn:microsoft.com/office/officeart/2005/8/layout/hierarchy1"/>
    <dgm:cxn modelId="{0716F987-40D5-4DE1-89C2-0321D946C2A9}" type="presOf" srcId="{D21E15BF-F810-4B59-B6B4-7B1C44AD674F}" destId="{82B1265C-3659-49E3-9C7A-93E8D95AFAFD}" srcOrd="0" destOrd="0" presId="urn:microsoft.com/office/officeart/2005/8/layout/hierarchy1"/>
    <dgm:cxn modelId="{7B86DB5A-9BCD-486D-BAE1-DAF283AC4E92}" srcId="{B6513EA5-EEB8-4920-88A6-FE695A273D81}" destId="{9AC65ECD-FBBB-4D7B-892B-9EA1D61ADC01}" srcOrd="0" destOrd="0" parTransId="{0FA31977-B9A5-442B-8F31-FB68F59761F7}" sibTransId="{3696BC5F-1F1D-4077-A910-5E56F2EC2A13}"/>
    <dgm:cxn modelId="{DF867B76-C891-4CD2-BA98-04FC30504B1C}" srcId="{2C3B3FDC-E4D3-414C-8C39-A77EFF806E6B}" destId="{B8011165-B183-4E81-903B-B17242377C7C}" srcOrd="1" destOrd="0" parTransId="{46DF812E-48A0-4795-BF43-2AA620DEE900}" sibTransId="{80D2946F-6B0A-4959-93CF-B599C7B092D5}"/>
    <dgm:cxn modelId="{C72EDE5E-CB92-48BB-8870-F1383277D536}" type="presOf" srcId="{B6513EA5-EEB8-4920-88A6-FE695A273D81}" destId="{E8CD764B-16AD-4238-ABA9-91AB02246554}" srcOrd="0" destOrd="0" presId="urn:microsoft.com/office/officeart/2005/8/layout/hierarchy1"/>
    <dgm:cxn modelId="{88858BA4-A6DA-4EE5-B90A-0E4A18A59B7E}" type="presOf" srcId="{0FA31977-B9A5-442B-8F31-FB68F59761F7}" destId="{75552233-55EA-4D3B-8CFA-32DF36727353}" srcOrd="0" destOrd="0" presId="urn:microsoft.com/office/officeart/2005/8/layout/hierarchy1"/>
    <dgm:cxn modelId="{06930B0B-37FF-4F97-849C-B35DAA5B3BCC}" type="presOf" srcId="{B8011165-B183-4E81-903B-B17242377C7C}" destId="{5E813A85-C5B6-4B44-AB4C-6648F251E1F5}" srcOrd="0" destOrd="0" presId="urn:microsoft.com/office/officeart/2005/8/layout/hierarchy1"/>
    <dgm:cxn modelId="{CCA7ED39-9E3A-4E9E-B223-55979B44A7F3}" type="presOf" srcId="{78CCAF44-E1B5-4FB5-A4BA-0A1748849857}" destId="{6D5750CB-23CA-44F0-871C-54FDF7FFE5DE}" srcOrd="0" destOrd="0" presId="urn:microsoft.com/office/officeart/2005/8/layout/hierarchy1"/>
    <dgm:cxn modelId="{5B8D0F78-9D0A-47AF-85F0-EA94432959D9}" type="presOf" srcId="{49BEB498-98EE-4F65-BA44-2CC082CDE0B8}" destId="{A07D6C13-DDCC-4098-8B19-5944A53AB3E6}" srcOrd="0" destOrd="0" presId="urn:microsoft.com/office/officeart/2005/8/layout/hierarchy1"/>
    <dgm:cxn modelId="{55F877AD-34FC-4988-A1E4-71907839E944}" type="presOf" srcId="{2C3B3FDC-E4D3-414C-8C39-A77EFF806E6B}" destId="{DD34B680-948B-4E03-87A9-50E033776E83}" srcOrd="0" destOrd="0" presId="urn:microsoft.com/office/officeart/2005/8/layout/hierarchy1"/>
    <dgm:cxn modelId="{FC69E35A-79D3-4AA3-92BA-9DD25209207E}" type="presOf" srcId="{D29E3AD6-950B-4F11-ADD9-17B9D742F5E7}" destId="{8B5F6DBE-CFDD-4549-962E-DE3C37410649}" srcOrd="0" destOrd="0" presId="urn:microsoft.com/office/officeart/2005/8/layout/hierarchy1"/>
    <dgm:cxn modelId="{33E11DDB-C691-4F62-A581-CCF95FC59268}" srcId="{E83A454B-1B62-47FD-B4BB-9935E6029DF6}" destId="{19EAE36B-9096-4E8C-BDEE-C3616868FAAF}" srcOrd="0" destOrd="0" parTransId="{F9F2F26A-CB7C-497D-9F6B-19E6EA10BBE5}" sibTransId="{40BD5157-0DCB-43A6-BAEF-51E68D8CD391}"/>
    <dgm:cxn modelId="{196DB4D3-37BA-4EE5-A1B4-06C963670F7C}" type="presOf" srcId="{C36E48AC-AF98-48AB-AFFD-416660765A66}" destId="{BE35945F-5025-4772-9FB5-4CCC73FB4AA0}" srcOrd="0" destOrd="0" presId="urn:microsoft.com/office/officeart/2005/8/layout/hierarchy1"/>
    <dgm:cxn modelId="{D60C2F79-E29C-40C5-B555-028C91F387C1}" srcId="{7CC33811-9B1C-4037-98C1-F222B06B7BE9}" destId="{D29E3AD6-950B-4F11-ADD9-17B9D742F5E7}" srcOrd="0" destOrd="0" parTransId="{1E5F7756-14E1-41B2-8F88-CEDD17971C37}" sibTransId="{51693ED4-85D1-4CB7-A351-AD32B5EB93FF}"/>
    <dgm:cxn modelId="{EE99327B-1CEB-4E31-9C89-B22E31A34751}" type="presOf" srcId="{F9F2F26A-CB7C-497D-9F6B-19E6EA10BBE5}" destId="{9D3A3B42-B17F-4E9D-8535-CEB400CB361D}" srcOrd="0" destOrd="0" presId="urn:microsoft.com/office/officeart/2005/8/layout/hierarchy1"/>
    <dgm:cxn modelId="{E3010318-0B23-44AA-AF2F-B97CBE98FA55}" srcId="{D29E3AD6-950B-4F11-ADD9-17B9D742F5E7}" destId="{D74F9F8D-BA3E-4F46-BBDA-030752FFBB2F}" srcOrd="2" destOrd="0" parTransId="{D21E15BF-F810-4B59-B6B4-7B1C44AD674F}" sibTransId="{5A7E62F3-5982-4124-BE09-4F6D9860B92F}"/>
    <dgm:cxn modelId="{091CCE72-3905-4D01-8C01-E3E8924C61C4}" srcId="{D29E3AD6-950B-4F11-ADD9-17B9D742F5E7}" destId="{2C3B3FDC-E4D3-414C-8C39-A77EFF806E6B}" srcOrd="3" destOrd="0" parTransId="{C57E085C-A7C0-44C0-9D32-3A9E9F838F79}" sibTransId="{87CA1646-740B-4E64-881D-7BBE26A3E735}"/>
    <dgm:cxn modelId="{6AFCFD7E-5CB2-4697-9778-049A157CA32C}" type="presOf" srcId="{5899E34C-295F-400E-98B5-5625E96153E8}" destId="{E3170B24-A62A-46CD-AB18-C262084EA5F4}" srcOrd="0" destOrd="0" presId="urn:microsoft.com/office/officeart/2005/8/layout/hierarchy1"/>
    <dgm:cxn modelId="{8F9D034F-019B-4E8D-A98B-AF857D121117}" type="presOf" srcId="{65C7447E-7DBB-4719-B728-7E75AA216528}" destId="{B89C350E-2790-437C-9102-D42C588AB78D}" srcOrd="0" destOrd="0" presId="urn:microsoft.com/office/officeart/2005/8/layout/hierarchy1"/>
    <dgm:cxn modelId="{DB63EF79-70DC-4966-911C-9B4D20949DBD}" type="presOf" srcId="{C57E085C-A7C0-44C0-9D32-3A9E9F838F79}" destId="{1656864A-EFDB-418E-B5B5-139237F112BF}" srcOrd="0" destOrd="0" presId="urn:microsoft.com/office/officeart/2005/8/layout/hierarchy1"/>
    <dgm:cxn modelId="{9899C511-9C11-4265-A6F1-450655733DF3}" type="presOf" srcId="{19EAE36B-9096-4E8C-BDEE-C3616868FAAF}" destId="{AA172FD1-448B-40B6-9A26-3E0B531B3D65}" srcOrd="0" destOrd="0" presId="urn:microsoft.com/office/officeart/2005/8/layout/hierarchy1"/>
    <dgm:cxn modelId="{C7F5538E-97A7-4412-8F6F-E541679535D5}" srcId="{2C3B3FDC-E4D3-414C-8C39-A77EFF806E6B}" destId="{8C167138-1D48-4A9C-9889-3977E8F319BB}" srcOrd="0" destOrd="0" parTransId="{20B23EFD-EC85-4374-9300-48C71D33C3D6}" sibTransId="{BF2FE7DC-C45E-42E3-B647-43BE1521BA9F}"/>
    <dgm:cxn modelId="{C7BC196A-EF1F-4D0B-9A4E-30A10702605C}" srcId="{D29E3AD6-950B-4F11-ADD9-17B9D742F5E7}" destId="{C36E48AC-AF98-48AB-AFFD-416660765A66}" srcOrd="1" destOrd="0" parTransId="{78CCAF44-E1B5-4FB5-A4BA-0A1748849857}" sibTransId="{33BD3FDB-166B-4578-9C76-4D85D00FD322}"/>
    <dgm:cxn modelId="{9249254E-2E40-427C-A961-64A85B73F486}" type="presOf" srcId="{D74F9F8D-BA3E-4F46-BBDA-030752FFBB2F}" destId="{C5A6E2A7-7CC9-45A5-BDFE-CFFD003599B0}" srcOrd="0" destOrd="0" presId="urn:microsoft.com/office/officeart/2005/8/layout/hierarchy1"/>
    <dgm:cxn modelId="{B798E7E3-5707-425B-8DB2-8D28BC4A38CA}" type="presOf" srcId="{E83A454B-1B62-47FD-B4BB-9935E6029DF6}" destId="{229B706F-5F97-45A3-A81B-C67B7A86128F}" srcOrd="0" destOrd="0" presId="urn:microsoft.com/office/officeart/2005/8/layout/hierarchy1"/>
    <dgm:cxn modelId="{4EB6EE31-DB9F-48D9-A2A7-1E115D6C4FEF}" srcId="{D29E3AD6-950B-4F11-ADD9-17B9D742F5E7}" destId="{B6513EA5-EEB8-4920-88A6-FE695A273D81}" srcOrd="0" destOrd="0" parTransId="{5899E34C-295F-400E-98B5-5625E96153E8}" sibTransId="{E6628DFD-E9FB-4339-8DD9-663B42F0D26F}"/>
    <dgm:cxn modelId="{56A1C4A2-A65C-43CD-B857-70DBC43B9E79}" type="presOf" srcId="{7CC33811-9B1C-4037-98C1-F222B06B7BE9}" destId="{1337D07D-D444-4638-B671-9C52AE224A48}" srcOrd="0" destOrd="0" presId="urn:microsoft.com/office/officeart/2005/8/layout/hierarchy1"/>
    <dgm:cxn modelId="{D2E65CF5-134C-4624-B1C6-B737F02A8F1F}" type="presOf" srcId="{9AC65ECD-FBBB-4D7B-892B-9EA1D61ADC01}" destId="{AE9368B7-5913-4899-A7EB-0DE724AA9440}" srcOrd="0" destOrd="0" presId="urn:microsoft.com/office/officeart/2005/8/layout/hierarchy1"/>
    <dgm:cxn modelId="{8ADB19EF-B788-440D-B6E1-113EC247AE45}" srcId="{E83A454B-1B62-47FD-B4BB-9935E6029DF6}" destId="{65C7447E-7DBB-4719-B728-7E75AA216528}" srcOrd="1" destOrd="0" parTransId="{AFABE956-F1D7-4790-BE56-E1A73744899E}" sibTransId="{6280FA84-6B0F-42F1-8214-2166817BE949}"/>
    <dgm:cxn modelId="{4B1CB82F-D117-4315-BFDC-38F921BBCBFD}" type="presOf" srcId="{8C167138-1D48-4A9C-9889-3977E8F319BB}" destId="{604A4EB1-7563-45DF-8F9A-96FE2D42E5CD}" srcOrd="0" destOrd="0" presId="urn:microsoft.com/office/officeart/2005/8/layout/hierarchy1"/>
    <dgm:cxn modelId="{CCECDE92-ECEA-40EC-B824-D59DF14E293C}" type="presOf" srcId="{46DF812E-48A0-4795-BF43-2AA620DEE900}" destId="{2A6767EF-65DA-46F7-9151-15E3F020A156}" srcOrd="0" destOrd="0" presId="urn:microsoft.com/office/officeart/2005/8/layout/hierarchy1"/>
    <dgm:cxn modelId="{6CE5ABF3-9778-4111-9744-FC93B0016E15}" type="presParOf" srcId="{1337D07D-D444-4638-B671-9C52AE224A48}" destId="{3FED2F11-9AC5-458E-B70D-F85E5562095F}" srcOrd="0" destOrd="0" presId="urn:microsoft.com/office/officeart/2005/8/layout/hierarchy1"/>
    <dgm:cxn modelId="{85A44FF0-F1F8-45BA-9A31-530DEF4F185E}" type="presParOf" srcId="{3FED2F11-9AC5-458E-B70D-F85E5562095F}" destId="{9DD30671-DB7A-4130-81B1-C64F96D35957}" srcOrd="0" destOrd="0" presId="urn:microsoft.com/office/officeart/2005/8/layout/hierarchy1"/>
    <dgm:cxn modelId="{1B724D31-A1D6-49D3-95FF-F191F2853D66}" type="presParOf" srcId="{9DD30671-DB7A-4130-81B1-C64F96D35957}" destId="{0458D144-39F2-412C-89AA-C560ED132035}" srcOrd="0" destOrd="0" presId="urn:microsoft.com/office/officeart/2005/8/layout/hierarchy1"/>
    <dgm:cxn modelId="{219B1828-92B7-45C0-A566-349031B78F10}" type="presParOf" srcId="{9DD30671-DB7A-4130-81B1-C64F96D35957}" destId="{8B5F6DBE-CFDD-4549-962E-DE3C37410649}" srcOrd="1" destOrd="0" presId="urn:microsoft.com/office/officeart/2005/8/layout/hierarchy1"/>
    <dgm:cxn modelId="{755714FD-5AD2-4B60-818B-AECECB6B1630}" type="presParOf" srcId="{3FED2F11-9AC5-458E-B70D-F85E5562095F}" destId="{E2AACD33-51B4-4D37-BBE8-2E578CDEA348}" srcOrd="1" destOrd="0" presId="urn:microsoft.com/office/officeart/2005/8/layout/hierarchy1"/>
    <dgm:cxn modelId="{F7E3CAFF-195F-4B23-851E-CEFEE9B50F9F}" type="presParOf" srcId="{E2AACD33-51B4-4D37-BBE8-2E578CDEA348}" destId="{E3170B24-A62A-46CD-AB18-C262084EA5F4}" srcOrd="0" destOrd="0" presId="urn:microsoft.com/office/officeart/2005/8/layout/hierarchy1"/>
    <dgm:cxn modelId="{9F79CB10-F865-4867-9824-691DA6AD8F12}" type="presParOf" srcId="{E2AACD33-51B4-4D37-BBE8-2E578CDEA348}" destId="{B6CC49DF-6C91-4E53-AD72-776D9CD3BBD0}" srcOrd="1" destOrd="0" presId="urn:microsoft.com/office/officeart/2005/8/layout/hierarchy1"/>
    <dgm:cxn modelId="{4C50A719-6736-4BCB-821C-E26713F978FF}" type="presParOf" srcId="{B6CC49DF-6C91-4E53-AD72-776D9CD3BBD0}" destId="{5E0C4968-C840-4EB1-83BF-751337541A99}" srcOrd="0" destOrd="0" presId="urn:microsoft.com/office/officeart/2005/8/layout/hierarchy1"/>
    <dgm:cxn modelId="{7B262B97-362D-449F-A63E-890BFED5CBEE}" type="presParOf" srcId="{5E0C4968-C840-4EB1-83BF-751337541A99}" destId="{DE63CEF3-FFBC-42FB-AB1D-16026E3A0412}" srcOrd="0" destOrd="0" presId="urn:microsoft.com/office/officeart/2005/8/layout/hierarchy1"/>
    <dgm:cxn modelId="{B853DCA8-EF69-4F39-890D-C53D83441922}" type="presParOf" srcId="{5E0C4968-C840-4EB1-83BF-751337541A99}" destId="{E8CD764B-16AD-4238-ABA9-91AB02246554}" srcOrd="1" destOrd="0" presId="urn:microsoft.com/office/officeart/2005/8/layout/hierarchy1"/>
    <dgm:cxn modelId="{3828A709-1C9C-481C-A989-4027B0539772}" type="presParOf" srcId="{B6CC49DF-6C91-4E53-AD72-776D9CD3BBD0}" destId="{B4AB8DCD-9124-4225-919A-A83EAFCBDE6F}" srcOrd="1" destOrd="0" presId="urn:microsoft.com/office/officeart/2005/8/layout/hierarchy1"/>
    <dgm:cxn modelId="{7A3BFF04-7EB4-426F-875B-1C95A008CAFE}" type="presParOf" srcId="{B4AB8DCD-9124-4225-919A-A83EAFCBDE6F}" destId="{75552233-55EA-4D3B-8CFA-32DF36727353}" srcOrd="0" destOrd="0" presId="urn:microsoft.com/office/officeart/2005/8/layout/hierarchy1"/>
    <dgm:cxn modelId="{49EA5A96-DB92-4F29-9919-7CF051DFB3C7}" type="presParOf" srcId="{B4AB8DCD-9124-4225-919A-A83EAFCBDE6F}" destId="{452F9E33-C111-4D2F-A573-4FF80CB64F82}" srcOrd="1" destOrd="0" presId="urn:microsoft.com/office/officeart/2005/8/layout/hierarchy1"/>
    <dgm:cxn modelId="{E811520E-1888-43D1-9548-4713B1E94FD7}" type="presParOf" srcId="{452F9E33-C111-4D2F-A573-4FF80CB64F82}" destId="{1E491A40-B337-40A7-8726-3A0CBEB0D5FD}" srcOrd="0" destOrd="0" presId="urn:microsoft.com/office/officeart/2005/8/layout/hierarchy1"/>
    <dgm:cxn modelId="{835EB0B4-00F2-4E3A-B5F5-784CFBC0850F}" type="presParOf" srcId="{1E491A40-B337-40A7-8726-3A0CBEB0D5FD}" destId="{05DE91F9-BE9B-4828-ADA0-EAB714C57F53}" srcOrd="0" destOrd="0" presId="urn:microsoft.com/office/officeart/2005/8/layout/hierarchy1"/>
    <dgm:cxn modelId="{CCC5E5A5-83B0-44D9-8224-3666D9C2909F}" type="presParOf" srcId="{1E491A40-B337-40A7-8726-3A0CBEB0D5FD}" destId="{AE9368B7-5913-4899-A7EB-0DE724AA9440}" srcOrd="1" destOrd="0" presId="urn:microsoft.com/office/officeart/2005/8/layout/hierarchy1"/>
    <dgm:cxn modelId="{F4274302-67D6-40C6-9569-ED8C1B003508}" type="presParOf" srcId="{452F9E33-C111-4D2F-A573-4FF80CB64F82}" destId="{6464F8EE-C041-4534-A6AD-B52A2805F68F}" srcOrd="1" destOrd="0" presId="urn:microsoft.com/office/officeart/2005/8/layout/hierarchy1"/>
    <dgm:cxn modelId="{3D8796FB-EA99-4B19-A070-41C6AD0B76DD}" type="presParOf" srcId="{E2AACD33-51B4-4D37-BBE8-2E578CDEA348}" destId="{6D5750CB-23CA-44F0-871C-54FDF7FFE5DE}" srcOrd="2" destOrd="0" presId="urn:microsoft.com/office/officeart/2005/8/layout/hierarchy1"/>
    <dgm:cxn modelId="{B06A41CD-8158-46F6-9F1E-8F4D96E69260}" type="presParOf" srcId="{E2AACD33-51B4-4D37-BBE8-2E578CDEA348}" destId="{79E18AF8-343F-4989-89CF-DD4C14C15577}" srcOrd="3" destOrd="0" presId="urn:microsoft.com/office/officeart/2005/8/layout/hierarchy1"/>
    <dgm:cxn modelId="{99A3F238-1E85-4AEE-844D-0D885908B9AD}" type="presParOf" srcId="{79E18AF8-343F-4989-89CF-DD4C14C15577}" destId="{A4C1F660-CCBB-4A55-98D3-E560A60C1013}" srcOrd="0" destOrd="0" presId="urn:microsoft.com/office/officeart/2005/8/layout/hierarchy1"/>
    <dgm:cxn modelId="{6DC30182-65A2-4D7E-B874-FFB2B058D45F}" type="presParOf" srcId="{A4C1F660-CCBB-4A55-98D3-E560A60C1013}" destId="{9FDFE9DF-B0ED-468F-ADF9-01469EC2F5A0}" srcOrd="0" destOrd="0" presId="urn:microsoft.com/office/officeart/2005/8/layout/hierarchy1"/>
    <dgm:cxn modelId="{76CEAC58-04FC-4BB8-85E9-3F72AE2685BD}" type="presParOf" srcId="{A4C1F660-CCBB-4A55-98D3-E560A60C1013}" destId="{BE35945F-5025-4772-9FB5-4CCC73FB4AA0}" srcOrd="1" destOrd="0" presId="urn:microsoft.com/office/officeart/2005/8/layout/hierarchy1"/>
    <dgm:cxn modelId="{95BE9686-CB73-4820-B53D-E74AF5B8AC04}" type="presParOf" srcId="{79E18AF8-343F-4989-89CF-DD4C14C15577}" destId="{A3182E38-CFE9-4030-91D8-4C00A9BA20B7}" srcOrd="1" destOrd="0" presId="urn:microsoft.com/office/officeart/2005/8/layout/hierarchy1"/>
    <dgm:cxn modelId="{D824A4F4-4BE6-474E-BEDB-13FA9BB56B1D}" type="presParOf" srcId="{E2AACD33-51B4-4D37-BBE8-2E578CDEA348}" destId="{82B1265C-3659-49E3-9C7A-93E8D95AFAFD}" srcOrd="4" destOrd="0" presId="urn:microsoft.com/office/officeart/2005/8/layout/hierarchy1"/>
    <dgm:cxn modelId="{8D1A62F6-AADE-44FC-A5DC-BBB9F98B8B86}" type="presParOf" srcId="{E2AACD33-51B4-4D37-BBE8-2E578CDEA348}" destId="{839C721C-66D9-4ED9-82A7-21B5E1BCE2A8}" srcOrd="5" destOrd="0" presId="urn:microsoft.com/office/officeart/2005/8/layout/hierarchy1"/>
    <dgm:cxn modelId="{53558307-B83A-49CD-812A-F6D98D0A0B4D}" type="presParOf" srcId="{839C721C-66D9-4ED9-82A7-21B5E1BCE2A8}" destId="{E6DBBD87-B165-401E-BD65-A95E675B337C}" srcOrd="0" destOrd="0" presId="urn:microsoft.com/office/officeart/2005/8/layout/hierarchy1"/>
    <dgm:cxn modelId="{33E6063E-188F-477F-9793-66949D5F8CA0}" type="presParOf" srcId="{E6DBBD87-B165-401E-BD65-A95E675B337C}" destId="{5A74F675-1214-4F20-B759-31B128FB7C20}" srcOrd="0" destOrd="0" presId="urn:microsoft.com/office/officeart/2005/8/layout/hierarchy1"/>
    <dgm:cxn modelId="{F8D20C11-1203-468D-9C81-F9295C54001F}" type="presParOf" srcId="{E6DBBD87-B165-401E-BD65-A95E675B337C}" destId="{C5A6E2A7-7CC9-45A5-BDFE-CFFD003599B0}" srcOrd="1" destOrd="0" presId="urn:microsoft.com/office/officeart/2005/8/layout/hierarchy1"/>
    <dgm:cxn modelId="{9DF0563D-9918-4962-8A1D-B5CD6F237F1D}" type="presParOf" srcId="{839C721C-66D9-4ED9-82A7-21B5E1BCE2A8}" destId="{2B429FA6-7B63-4390-A195-8B25E95AB967}" srcOrd="1" destOrd="0" presId="urn:microsoft.com/office/officeart/2005/8/layout/hierarchy1"/>
    <dgm:cxn modelId="{A792B13E-E614-4EF9-9CFB-3B3D024A4EDB}" type="presParOf" srcId="{E2AACD33-51B4-4D37-BBE8-2E578CDEA348}" destId="{1656864A-EFDB-418E-B5B5-139237F112BF}" srcOrd="6" destOrd="0" presId="urn:microsoft.com/office/officeart/2005/8/layout/hierarchy1"/>
    <dgm:cxn modelId="{EF39767B-DF34-4200-874F-367E125D063C}" type="presParOf" srcId="{E2AACD33-51B4-4D37-BBE8-2E578CDEA348}" destId="{3C63E660-777E-4EA7-A1C8-46B7B044BECA}" srcOrd="7" destOrd="0" presId="urn:microsoft.com/office/officeart/2005/8/layout/hierarchy1"/>
    <dgm:cxn modelId="{42694912-BCC8-486C-A346-984286984DD6}" type="presParOf" srcId="{3C63E660-777E-4EA7-A1C8-46B7B044BECA}" destId="{6935C81A-9CA5-4585-ADB0-C11A280E3F6C}" srcOrd="0" destOrd="0" presId="urn:microsoft.com/office/officeart/2005/8/layout/hierarchy1"/>
    <dgm:cxn modelId="{2C311C77-67C5-4B4A-B1D7-B3DAAF11218B}" type="presParOf" srcId="{6935C81A-9CA5-4585-ADB0-C11A280E3F6C}" destId="{D74C3C7F-288C-4307-B2BC-6CC502D5164E}" srcOrd="0" destOrd="0" presId="urn:microsoft.com/office/officeart/2005/8/layout/hierarchy1"/>
    <dgm:cxn modelId="{5D5C1C36-671B-43A8-8030-77AA87E5C10D}" type="presParOf" srcId="{6935C81A-9CA5-4585-ADB0-C11A280E3F6C}" destId="{DD34B680-948B-4E03-87A9-50E033776E83}" srcOrd="1" destOrd="0" presId="urn:microsoft.com/office/officeart/2005/8/layout/hierarchy1"/>
    <dgm:cxn modelId="{641FED7C-44D7-4559-802E-718B9132640E}" type="presParOf" srcId="{3C63E660-777E-4EA7-A1C8-46B7B044BECA}" destId="{D3A000E3-23ED-4A6C-9817-523CC3291BB9}" srcOrd="1" destOrd="0" presId="urn:microsoft.com/office/officeart/2005/8/layout/hierarchy1"/>
    <dgm:cxn modelId="{7DEF84F9-0750-4172-8B28-3E388BB38CE8}" type="presParOf" srcId="{D3A000E3-23ED-4A6C-9817-523CC3291BB9}" destId="{81EEBA45-088D-415D-84C3-1E1C6618ACCD}" srcOrd="0" destOrd="0" presId="urn:microsoft.com/office/officeart/2005/8/layout/hierarchy1"/>
    <dgm:cxn modelId="{DC28F38F-5716-4A4E-AB83-CF0D4385C226}" type="presParOf" srcId="{D3A000E3-23ED-4A6C-9817-523CC3291BB9}" destId="{DFF39C5D-F70E-401A-A6B5-73C20B92947F}" srcOrd="1" destOrd="0" presId="urn:microsoft.com/office/officeart/2005/8/layout/hierarchy1"/>
    <dgm:cxn modelId="{01E0DF7A-E752-4F96-80E2-CF29A742281E}" type="presParOf" srcId="{DFF39C5D-F70E-401A-A6B5-73C20B92947F}" destId="{A07D428F-4F7F-46E4-A6E6-032000756C11}" srcOrd="0" destOrd="0" presId="urn:microsoft.com/office/officeart/2005/8/layout/hierarchy1"/>
    <dgm:cxn modelId="{52EE7818-5FA8-46D6-B946-99C06AEB433B}" type="presParOf" srcId="{A07D428F-4F7F-46E4-A6E6-032000756C11}" destId="{048879FE-DB2A-43B9-B66A-D2C6491DC5B2}" srcOrd="0" destOrd="0" presId="urn:microsoft.com/office/officeart/2005/8/layout/hierarchy1"/>
    <dgm:cxn modelId="{EB3B1D4B-0051-4C76-BFA7-B83ACA5587C3}" type="presParOf" srcId="{A07D428F-4F7F-46E4-A6E6-032000756C11}" destId="{604A4EB1-7563-45DF-8F9A-96FE2D42E5CD}" srcOrd="1" destOrd="0" presId="urn:microsoft.com/office/officeart/2005/8/layout/hierarchy1"/>
    <dgm:cxn modelId="{50394717-F604-4EB1-AAC9-EB7BB821F8A0}" type="presParOf" srcId="{DFF39C5D-F70E-401A-A6B5-73C20B92947F}" destId="{B6013BDB-7B33-4700-BE7A-2893FEC9A6E3}" srcOrd="1" destOrd="0" presId="urn:microsoft.com/office/officeart/2005/8/layout/hierarchy1"/>
    <dgm:cxn modelId="{10C530AB-AFA9-48C5-8241-D45B24F372B9}" type="presParOf" srcId="{D3A000E3-23ED-4A6C-9817-523CC3291BB9}" destId="{2A6767EF-65DA-46F7-9151-15E3F020A156}" srcOrd="2" destOrd="0" presId="urn:microsoft.com/office/officeart/2005/8/layout/hierarchy1"/>
    <dgm:cxn modelId="{38F3B9EC-8D28-459F-8F7C-4B028DD81A45}" type="presParOf" srcId="{D3A000E3-23ED-4A6C-9817-523CC3291BB9}" destId="{9B6C0371-AB33-4DA3-A412-4C0FB91A6557}" srcOrd="3" destOrd="0" presId="urn:microsoft.com/office/officeart/2005/8/layout/hierarchy1"/>
    <dgm:cxn modelId="{843F96A7-0033-4611-9CCD-4FD90434A909}" type="presParOf" srcId="{9B6C0371-AB33-4DA3-A412-4C0FB91A6557}" destId="{9FCB031C-3C8B-4D8B-BA3A-EEE599F4ABC3}" srcOrd="0" destOrd="0" presId="urn:microsoft.com/office/officeart/2005/8/layout/hierarchy1"/>
    <dgm:cxn modelId="{016C18E9-5BD3-43E8-81D0-EBA2D1639C43}" type="presParOf" srcId="{9FCB031C-3C8B-4D8B-BA3A-EEE599F4ABC3}" destId="{B367E6FB-A7DA-4569-9AC3-AD1E7389DD8A}" srcOrd="0" destOrd="0" presId="urn:microsoft.com/office/officeart/2005/8/layout/hierarchy1"/>
    <dgm:cxn modelId="{3A47CADE-EEA1-458A-98BE-3252C176E9AF}" type="presParOf" srcId="{9FCB031C-3C8B-4D8B-BA3A-EEE599F4ABC3}" destId="{5E813A85-C5B6-4B44-AB4C-6648F251E1F5}" srcOrd="1" destOrd="0" presId="urn:microsoft.com/office/officeart/2005/8/layout/hierarchy1"/>
    <dgm:cxn modelId="{63C596CA-0DB4-4F20-9702-A4E89276848D}" type="presParOf" srcId="{9B6C0371-AB33-4DA3-A412-4C0FB91A6557}" destId="{623E53E1-944C-4355-963C-4BB0C3475647}" srcOrd="1" destOrd="0" presId="urn:microsoft.com/office/officeart/2005/8/layout/hierarchy1"/>
    <dgm:cxn modelId="{86D064D7-3188-4F09-ACA2-9D1ACE39FBF6}" type="presParOf" srcId="{E2AACD33-51B4-4D37-BBE8-2E578CDEA348}" destId="{A07D6C13-DDCC-4098-8B19-5944A53AB3E6}" srcOrd="8" destOrd="0" presId="urn:microsoft.com/office/officeart/2005/8/layout/hierarchy1"/>
    <dgm:cxn modelId="{0CF0AFB4-9505-4358-9A2E-59259539A95D}" type="presParOf" srcId="{E2AACD33-51B4-4D37-BBE8-2E578CDEA348}" destId="{C34D5011-C27C-4BEA-9127-3BED7C0EF847}" srcOrd="9" destOrd="0" presId="urn:microsoft.com/office/officeart/2005/8/layout/hierarchy1"/>
    <dgm:cxn modelId="{BC4CD191-323C-4BBF-A6F6-251EB56A6E8D}" type="presParOf" srcId="{C34D5011-C27C-4BEA-9127-3BED7C0EF847}" destId="{952D99A2-D87D-4D72-BFE5-7F603E6C397C}" srcOrd="0" destOrd="0" presId="urn:microsoft.com/office/officeart/2005/8/layout/hierarchy1"/>
    <dgm:cxn modelId="{F9A35D83-E8C2-4A64-9E29-C5F9369B7D1A}" type="presParOf" srcId="{952D99A2-D87D-4D72-BFE5-7F603E6C397C}" destId="{458EF66E-E316-401F-81AD-1C5B3619777A}" srcOrd="0" destOrd="0" presId="urn:microsoft.com/office/officeart/2005/8/layout/hierarchy1"/>
    <dgm:cxn modelId="{174569A7-E7D8-4113-A0FB-659B4BC4144C}" type="presParOf" srcId="{952D99A2-D87D-4D72-BFE5-7F603E6C397C}" destId="{229B706F-5F97-45A3-A81B-C67B7A86128F}" srcOrd="1" destOrd="0" presId="urn:microsoft.com/office/officeart/2005/8/layout/hierarchy1"/>
    <dgm:cxn modelId="{028BAF2E-A4D2-4ED6-A02D-E5602B609F92}" type="presParOf" srcId="{C34D5011-C27C-4BEA-9127-3BED7C0EF847}" destId="{F74C7E5F-41D0-4DD5-AB50-91C89B650D96}" srcOrd="1" destOrd="0" presId="urn:microsoft.com/office/officeart/2005/8/layout/hierarchy1"/>
    <dgm:cxn modelId="{067FC4B3-8A49-4374-951A-A9C8DEF51F09}" type="presParOf" srcId="{F74C7E5F-41D0-4DD5-AB50-91C89B650D96}" destId="{9D3A3B42-B17F-4E9D-8535-CEB400CB361D}" srcOrd="0" destOrd="0" presId="urn:microsoft.com/office/officeart/2005/8/layout/hierarchy1"/>
    <dgm:cxn modelId="{9FF146C4-E27A-44D7-92D8-409415667406}" type="presParOf" srcId="{F74C7E5F-41D0-4DD5-AB50-91C89B650D96}" destId="{4A42C6AE-C21F-405C-A097-FEDEC7C10965}" srcOrd="1" destOrd="0" presId="urn:microsoft.com/office/officeart/2005/8/layout/hierarchy1"/>
    <dgm:cxn modelId="{17FFD9C7-D934-456A-8404-C0AF1F417297}" type="presParOf" srcId="{4A42C6AE-C21F-405C-A097-FEDEC7C10965}" destId="{B461ACBE-85A9-4E32-90EF-E31FD5A48795}" srcOrd="0" destOrd="0" presId="urn:microsoft.com/office/officeart/2005/8/layout/hierarchy1"/>
    <dgm:cxn modelId="{EF68F2FC-8E79-4D0C-A41F-C6ECADA1298E}" type="presParOf" srcId="{B461ACBE-85A9-4E32-90EF-E31FD5A48795}" destId="{F6F9B5C3-7EC1-403B-97E8-B477460D8A44}" srcOrd="0" destOrd="0" presId="urn:microsoft.com/office/officeart/2005/8/layout/hierarchy1"/>
    <dgm:cxn modelId="{F0502A64-5B9A-4A8B-AAFF-44E06DE5AA57}" type="presParOf" srcId="{B461ACBE-85A9-4E32-90EF-E31FD5A48795}" destId="{AA172FD1-448B-40B6-9A26-3E0B531B3D65}" srcOrd="1" destOrd="0" presId="urn:microsoft.com/office/officeart/2005/8/layout/hierarchy1"/>
    <dgm:cxn modelId="{F6156B10-1646-45E8-8006-600C98638434}" type="presParOf" srcId="{4A42C6AE-C21F-405C-A097-FEDEC7C10965}" destId="{0B2CCF36-BCB5-45B7-A181-B53FEB704584}" srcOrd="1" destOrd="0" presId="urn:microsoft.com/office/officeart/2005/8/layout/hierarchy1"/>
    <dgm:cxn modelId="{1BD77A91-A3FC-412A-BC43-D9B1F3350B73}" type="presParOf" srcId="{F74C7E5F-41D0-4DD5-AB50-91C89B650D96}" destId="{1A2170ED-DF31-4158-9749-4F626F656C4B}" srcOrd="2" destOrd="0" presId="urn:microsoft.com/office/officeart/2005/8/layout/hierarchy1"/>
    <dgm:cxn modelId="{0CF41CDB-FE79-4FF6-99F5-70D06818AA1F}" type="presParOf" srcId="{F74C7E5F-41D0-4DD5-AB50-91C89B650D96}" destId="{99D65CCE-D23E-4586-B1B2-2A38E34F973F}" srcOrd="3" destOrd="0" presId="urn:microsoft.com/office/officeart/2005/8/layout/hierarchy1"/>
    <dgm:cxn modelId="{9138B26F-D98D-4399-9444-4BE7CB382C8C}" type="presParOf" srcId="{99D65CCE-D23E-4586-B1B2-2A38E34F973F}" destId="{7988F613-93EE-46A3-9434-31363018EDA5}" srcOrd="0" destOrd="0" presId="urn:microsoft.com/office/officeart/2005/8/layout/hierarchy1"/>
    <dgm:cxn modelId="{AF776C8C-E41A-4B4C-8262-958C757A26EE}" type="presParOf" srcId="{7988F613-93EE-46A3-9434-31363018EDA5}" destId="{52D4789F-9D20-4B69-870B-E13E0790B8EA}" srcOrd="0" destOrd="0" presId="urn:microsoft.com/office/officeart/2005/8/layout/hierarchy1"/>
    <dgm:cxn modelId="{80A279C7-EED0-411F-9A90-53F80241C4A0}" type="presParOf" srcId="{7988F613-93EE-46A3-9434-31363018EDA5}" destId="{B89C350E-2790-437C-9102-D42C588AB78D}" srcOrd="1" destOrd="0" presId="urn:microsoft.com/office/officeart/2005/8/layout/hierarchy1"/>
    <dgm:cxn modelId="{DAD04B24-46C2-43F5-B97B-4EAF0E0FDFD9}" type="presParOf" srcId="{99D65CCE-D23E-4586-B1B2-2A38E34F973F}" destId="{57DDDCC9-A885-4555-ACBA-1D10881BDE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11A8C-E4D8-4B25-BBBE-5806912E16E6}">
      <dsp:nvSpPr>
        <dsp:cNvPr id="0" name=""/>
        <dsp:cNvSpPr/>
      </dsp:nvSpPr>
      <dsp:spPr>
        <a:xfrm>
          <a:off x="0" y="134098"/>
          <a:ext cx="4395832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5" tIns="458216" rIns="341165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리스트를 </a:t>
          </a:r>
          <a:r>
            <a:rPr lang="en-US" altLang="ko-KR" sz="14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func</a:t>
          </a:r>
          <a:r>
            <a:rPr lang="ko-KR" altLang="en-US" sz="14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에 따라 큰 순서대로 정렬</a:t>
          </a:r>
        </a:p>
      </dsp:txBody>
      <dsp:txXfrm>
        <a:off x="0" y="134098"/>
        <a:ext cx="4395832" cy="779625"/>
      </dsp:txXfrm>
    </dsp:sp>
    <dsp:sp modelId="{4ACC46E0-D6A0-43D6-A737-19AA28D608F5}">
      <dsp:nvSpPr>
        <dsp:cNvPr id="0" name=""/>
        <dsp:cNvSpPr/>
      </dsp:nvSpPr>
      <dsp:spPr>
        <a:xfrm>
          <a:off x="219791" y="2268"/>
          <a:ext cx="3077082" cy="456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6" tIns="0" rIns="116306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maxf</a:t>
          </a:r>
          <a:r>
            <a:rPr lang="en-US" sz="2400" b="0" i="0" kern="120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(</a:t>
          </a:r>
          <a:r>
            <a:rPr lang="en-US" sz="2400" b="0" i="0" kern="12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olist</a:t>
          </a:r>
          <a:r>
            <a:rPr lang="en-US" sz="2400" b="0" i="0" kern="120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, </a:t>
          </a:r>
          <a:r>
            <a:rPr lang="en-US" sz="2400" b="0" i="0" kern="12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func</a:t>
          </a:r>
          <a:r>
            <a:rPr lang="en-US" sz="2400" b="0" i="0" kern="120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)</a:t>
          </a:r>
          <a:endParaRPr lang="ko-KR" altLang="en-US" sz="2400" kern="1200" dirty="0">
            <a:latin typeface="서울한강체 B" panose="02020603020101020101" pitchFamily="18" charset="-127"/>
            <a:ea typeface="서울한강체 B" panose="02020603020101020101" pitchFamily="18" charset="-127"/>
          </a:endParaRPr>
        </a:p>
      </dsp:txBody>
      <dsp:txXfrm>
        <a:off x="242078" y="24555"/>
        <a:ext cx="3032508" cy="411975"/>
      </dsp:txXfrm>
    </dsp:sp>
    <dsp:sp modelId="{E2E5F195-0559-482B-BA05-05B053F99D1D}">
      <dsp:nvSpPr>
        <dsp:cNvPr id="0" name=""/>
        <dsp:cNvSpPr/>
      </dsp:nvSpPr>
      <dsp:spPr>
        <a:xfrm>
          <a:off x="0" y="1164352"/>
          <a:ext cx="4395832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5" tIns="458216" rIns="341165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리스트를 </a:t>
          </a:r>
          <a:r>
            <a:rPr lang="en-US" altLang="ko-KR" sz="14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func</a:t>
          </a:r>
          <a:r>
            <a:rPr lang="ko-KR" altLang="en-US" sz="14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에 따라 작은 순서대로 정렬</a:t>
          </a:r>
        </a:p>
      </dsp:txBody>
      <dsp:txXfrm>
        <a:off x="0" y="1164352"/>
        <a:ext cx="4395832" cy="779625"/>
      </dsp:txXfrm>
    </dsp:sp>
    <dsp:sp modelId="{9FB502B3-429B-4274-B597-6F39F4DCDCDD}">
      <dsp:nvSpPr>
        <dsp:cNvPr id="0" name=""/>
        <dsp:cNvSpPr/>
      </dsp:nvSpPr>
      <dsp:spPr>
        <a:xfrm>
          <a:off x="219791" y="1032523"/>
          <a:ext cx="3077082" cy="456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6" tIns="0" rIns="116306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minf</a:t>
          </a:r>
          <a:r>
            <a:rPr lang="en-US" sz="2400" b="0" i="0" kern="120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(</a:t>
          </a:r>
          <a:r>
            <a:rPr lang="en-US" sz="2400" b="0" i="0" kern="12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olist</a:t>
          </a:r>
          <a:r>
            <a:rPr lang="en-US" sz="2400" b="0" i="0" kern="120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, </a:t>
          </a:r>
          <a:r>
            <a:rPr lang="en-US" sz="2400" b="0" i="0" kern="1200" dirty="0" err="1">
              <a:latin typeface="서울한강체 B" panose="02020603020101020101" pitchFamily="18" charset="-127"/>
              <a:ea typeface="서울한강체 B" panose="02020603020101020101" pitchFamily="18" charset="-127"/>
            </a:rPr>
            <a:t>func</a:t>
          </a:r>
          <a:r>
            <a:rPr lang="en-US" sz="2400" b="0" i="0" kern="1200" dirty="0">
              <a:latin typeface="서울한강체 B" panose="02020603020101020101" pitchFamily="18" charset="-127"/>
              <a:ea typeface="서울한강체 B" panose="02020603020101020101" pitchFamily="18" charset="-127"/>
            </a:rPr>
            <a:t>)</a:t>
          </a:r>
          <a:endParaRPr lang="ko-KR" altLang="en-US" sz="2400" kern="1200" dirty="0">
            <a:latin typeface="서울한강체 B" panose="02020603020101020101" pitchFamily="18" charset="-127"/>
            <a:ea typeface="서울한강체 B" panose="02020603020101020101" pitchFamily="18" charset="-127"/>
          </a:endParaRPr>
        </a:p>
      </dsp:txBody>
      <dsp:txXfrm>
        <a:off x="242078" y="1054810"/>
        <a:ext cx="3032508" cy="41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170ED-DF31-4158-9749-4F626F656C4B}">
      <dsp:nvSpPr>
        <dsp:cNvPr id="0" name=""/>
        <dsp:cNvSpPr/>
      </dsp:nvSpPr>
      <dsp:spPr>
        <a:xfrm>
          <a:off x="8815265" y="3188179"/>
          <a:ext cx="670532" cy="31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65"/>
              </a:lnTo>
              <a:lnTo>
                <a:pt x="670532" y="217465"/>
              </a:lnTo>
              <a:lnTo>
                <a:pt x="670532" y="3191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3B42-B17F-4E9D-8535-CEB400CB361D}">
      <dsp:nvSpPr>
        <dsp:cNvPr id="0" name=""/>
        <dsp:cNvSpPr/>
      </dsp:nvSpPr>
      <dsp:spPr>
        <a:xfrm>
          <a:off x="8144732" y="3188179"/>
          <a:ext cx="670532" cy="319112"/>
        </a:xfrm>
        <a:custGeom>
          <a:avLst/>
          <a:gdLst/>
          <a:ahLst/>
          <a:cxnLst/>
          <a:rect l="0" t="0" r="0" b="0"/>
          <a:pathLst>
            <a:path>
              <a:moveTo>
                <a:pt x="670532" y="0"/>
              </a:moveTo>
              <a:lnTo>
                <a:pt x="670532" y="217465"/>
              </a:lnTo>
              <a:lnTo>
                <a:pt x="0" y="217465"/>
              </a:lnTo>
              <a:lnTo>
                <a:pt x="0" y="3191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D6C13-DDCC-4098-8B19-5944A53AB3E6}">
      <dsp:nvSpPr>
        <dsp:cNvPr id="0" name=""/>
        <dsp:cNvSpPr/>
      </dsp:nvSpPr>
      <dsp:spPr>
        <a:xfrm>
          <a:off x="5352538" y="2172322"/>
          <a:ext cx="3462727" cy="31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65"/>
              </a:lnTo>
              <a:lnTo>
                <a:pt x="3462727" y="217465"/>
              </a:lnTo>
              <a:lnTo>
                <a:pt x="3462727" y="3191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67EF-65DA-46F7-9151-15E3F020A156}">
      <dsp:nvSpPr>
        <dsp:cNvPr id="0" name=""/>
        <dsp:cNvSpPr/>
      </dsp:nvSpPr>
      <dsp:spPr>
        <a:xfrm>
          <a:off x="6133134" y="3188179"/>
          <a:ext cx="670532" cy="31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65"/>
              </a:lnTo>
              <a:lnTo>
                <a:pt x="670532" y="217465"/>
              </a:lnTo>
              <a:lnTo>
                <a:pt x="670532" y="3191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EBA45-088D-415D-84C3-1E1C6618ACCD}">
      <dsp:nvSpPr>
        <dsp:cNvPr id="0" name=""/>
        <dsp:cNvSpPr/>
      </dsp:nvSpPr>
      <dsp:spPr>
        <a:xfrm>
          <a:off x="5462602" y="3188179"/>
          <a:ext cx="670532" cy="319112"/>
        </a:xfrm>
        <a:custGeom>
          <a:avLst/>
          <a:gdLst/>
          <a:ahLst/>
          <a:cxnLst/>
          <a:rect l="0" t="0" r="0" b="0"/>
          <a:pathLst>
            <a:path>
              <a:moveTo>
                <a:pt x="670532" y="0"/>
              </a:moveTo>
              <a:lnTo>
                <a:pt x="670532" y="217465"/>
              </a:lnTo>
              <a:lnTo>
                <a:pt x="0" y="217465"/>
              </a:lnTo>
              <a:lnTo>
                <a:pt x="0" y="3191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6864A-EFDB-418E-B5B5-139237F112BF}">
      <dsp:nvSpPr>
        <dsp:cNvPr id="0" name=""/>
        <dsp:cNvSpPr/>
      </dsp:nvSpPr>
      <dsp:spPr>
        <a:xfrm>
          <a:off x="5352538" y="2172322"/>
          <a:ext cx="780596" cy="31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65"/>
              </a:lnTo>
              <a:lnTo>
                <a:pt x="780596" y="217465"/>
              </a:lnTo>
              <a:lnTo>
                <a:pt x="780596" y="3191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1265C-3659-49E3-9C7A-93E8D95AFAFD}">
      <dsp:nvSpPr>
        <dsp:cNvPr id="0" name=""/>
        <dsp:cNvSpPr/>
      </dsp:nvSpPr>
      <dsp:spPr>
        <a:xfrm>
          <a:off x="4322545" y="2172322"/>
          <a:ext cx="1029992" cy="319112"/>
        </a:xfrm>
        <a:custGeom>
          <a:avLst/>
          <a:gdLst/>
          <a:ahLst/>
          <a:cxnLst/>
          <a:rect l="0" t="0" r="0" b="0"/>
          <a:pathLst>
            <a:path>
              <a:moveTo>
                <a:pt x="1029992" y="0"/>
              </a:moveTo>
              <a:lnTo>
                <a:pt x="1029992" y="217465"/>
              </a:lnTo>
              <a:lnTo>
                <a:pt x="0" y="217465"/>
              </a:lnTo>
              <a:lnTo>
                <a:pt x="0" y="3191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750CB-23CA-44F0-871C-54FDF7FFE5DE}">
      <dsp:nvSpPr>
        <dsp:cNvPr id="0" name=""/>
        <dsp:cNvSpPr/>
      </dsp:nvSpPr>
      <dsp:spPr>
        <a:xfrm>
          <a:off x="2763585" y="2172322"/>
          <a:ext cx="2588952" cy="319112"/>
        </a:xfrm>
        <a:custGeom>
          <a:avLst/>
          <a:gdLst/>
          <a:ahLst/>
          <a:cxnLst/>
          <a:rect l="0" t="0" r="0" b="0"/>
          <a:pathLst>
            <a:path>
              <a:moveTo>
                <a:pt x="2588952" y="0"/>
              </a:moveTo>
              <a:lnTo>
                <a:pt x="2588952" y="217465"/>
              </a:lnTo>
              <a:lnTo>
                <a:pt x="0" y="217465"/>
              </a:lnTo>
              <a:lnTo>
                <a:pt x="0" y="3191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52233-55EA-4D3B-8CFA-32DF36727353}">
      <dsp:nvSpPr>
        <dsp:cNvPr id="0" name=""/>
        <dsp:cNvSpPr/>
      </dsp:nvSpPr>
      <dsp:spPr>
        <a:xfrm>
          <a:off x="1376800" y="3188179"/>
          <a:ext cx="91440" cy="3191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70B24-A62A-46CD-AB18-C262084EA5F4}">
      <dsp:nvSpPr>
        <dsp:cNvPr id="0" name=""/>
        <dsp:cNvSpPr/>
      </dsp:nvSpPr>
      <dsp:spPr>
        <a:xfrm>
          <a:off x="1422520" y="2172322"/>
          <a:ext cx="3930017" cy="319112"/>
        </a:xfrm>
        <a:custGeom>
          <a:avLst/>
          <a:gdLst/>
          <a:ahLst/>
          <a:cxnLst/>
          <a:rect l="0" t="0" r="0" b="0"/>
          <a:pathLst>
            <a:path>
              <a:moveTo>
                <a:pt x="3930017" y="0"/>
              </a:moveTo>
              <a:lnTo>
                <a:pt x="3930017" y="217465"/>
              </a:lnTo>
              <a:lnTo>
                <a:pt x="0" y="217465"/>
              </a:lnTo>
              <a:lnTo>
                <a:pt x="0" y="3191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8D144-39F2-412C-89AA-C560ED132035}">
      <dsp:nvSpPr>
        <dsp:cNvPr id="0" name=""/>
        <dsp:cNvSpPr/>
      </dsp:nvSpPr>
      <dsp:spPr>
        <a:xfrm>
          <a:off x="2774874" y="1475578"/>
          <a:ext cx="5155327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5F6DBE-CFDD-4549-962E-DE3C37410649}">
      <dsp:nvSpPr>
        <dsp:cNvPr id="0" name=""/>
        <dsp:cNvSpPr/>
      </dsp:nvSpPr>
      <dsp:spPr>
        <a:xfrm>
          <a:off x="2896789" y="1591397"/>
          <a:ext cx="5155327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Generation </a:t>
          </a:r>
          <a:r>
            <a:rPr lang="ko-KR" altLang="en-US" sz="3600" b="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클래스</a:t>
          </a:r>
          <a:r>
            <a:rPr lang="en-US" altLang="ko-KR" sz="3600" b="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 </a:t>
          </a:r>
          <a:endParaRPr lang="ko-KR" altLang="en-US" sz="3600" b="0" kern="1200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sp:txBody>
      <dsp:txXfrm>
        <a:off x="2917196" y="1611804"/>
        <a:ext cx="5114513" cy="655930"/>
      </dsp:txXfrm>
    </dsp:sp>
    <dsp:sp modelId="{DE63CEF3-FFBC-42FB-AB1D-16026E3A0412}">
      <dsp:nvSpPr>
        <dsp:cNvPr id="0" name=""/>
        <dsp:cNvSpPr/>
      </dsp:nvSpPr>
      <dsp:spPr>
        <a:xfrm>
          <a:off x="873902" y="2491435"/>
          <a:ext cx="1097235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CD764B-16AD-4238-ABA9-91AB02246554}">
      <dsp:nvSpPr>
        <dsp:cNvPr id="0" name=""/>
        <dsp:cNvSpPr/>
      </dsp:nvSpPr>
      <dsp:spPr>
        <a:xfrm>
          <a:off x="995817" y="2607254"/>
          <a:ext cx="1097235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초기화</a:t>
          </a:r>
        </a:p>
      </dsp:txBody>
      <dsp:txXfrm>
        <a:off x="1016224" y="2627661"/>
        <a:ext cx="1056421" cy="655930"/>
      </dsp:txXfrm>
    </dsp:sp>
    <dsp:sp modelId="{05DE91F9-BE9B-4828-ADA0-EAB714C57F53}">
      <dsp:nvSpPr>
        <dsp:cNvPr id="0" name=""/>
        <dsp:cNvSpPr/>
      </dsp:nvSpPr>
      <dsp:spPr>
        <a:xfrm>
          <a:off x="3668" y="3507292"/>
          <a:ext cx="2837702" cy="643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9368B7-5913-4899-A7EB-0DE724AA9440}">
      <dsp:nvSpPr>
        <dsp:cNvPr id="0" name=""/>
        <dsp:cNvSpPr/>
      </dsp:nvSpPr>
      <dsp:spPr>
        <a:xfrm>
          <a:off x="125584" y="3623111"/>
          <a:ext cx="2837702" cy="643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세대 리스트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연산 타입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변이 확률</a:t>
          </a:r>
        </a:p>
      </dsp:txBody>
      <dsp:txXfrm>
        <a:off x="144421" y="3641948"/>
        <a:ext cx="2800028" cy="605455"/>
      </dsp:txXfrm>
    </dsp:sp>
    <dsp:sp modelId="{9FDFE9DF-B0ED-468F-ADF9-01469EC2F5A0}">
      <dsp:nvSpPr>
        <dsp:cNvPr id="0" name=""/>
        <dsp:cNvSpPr/>
      </dsp:nvSpPr>
      <dsp:spPr>
        <a:xfrm>
          <a:off x="2214968" y="2491435"/>
          <a:ext cx="1097235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35945F-5025-4772-9FB5-4CCC73FB4AA0}">
      <dsp:nvSpPr>
        <dsp:cNvPr id="0" name=""/>
        <dsp:cNvSpPr/>
      </dsp:nvSpPr>
      <dsp:spPr>
        <a:xfrm>
          <a:off x="2336883" y="2607254"/>
          <a:ext cx="1097235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문자열 반환 </a:t>
          </a:r>
        </a:p>
      </dsp:txBody>
      <dsp:txXfrm>
        <a:off x="2357290" y="2627661"/>
        <a:ext cx="1056421" cy="655930"/>
      </dsp:txXfrm>
    </dsp:sp>
    <dsp:sp modelId="{5A74F675-1214-4F20-B759-31B128FB7C20}">
      <dsp:nvSpPr>
        <dsp:cNvPr id="0" name=""/>
        <dsp:cNvSpPr/>
      </dsp:nvSpPr>
      <dsp:spPr>
        <a:xfrm>
          <a:off x="3556033" y="2491435"/>
          <a:ext cx="1533024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A6E2A7-7CC9-45A5-BDFE-CFFD003599B0}">
      <dsp:nvSpPr>
        <dsp:cNvPr id="0" name=""/>
        <dsp:cNvSpPr/>
      </dsp:nvSpPr>
      <dsp:spPr>
        <a:xfrm>
          <a:off x="3677948" y="2607254"/>
          <a:ext cx="1533024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진화 총괄 메서드</a:t>
          </a:r>
        </a:p>
      </dsp:txBody>
      <dsp:txXfrm>
        <a:off x="3698355" y="2627661"/>
        <a:ext cx="1492210" cy="655930"/>
      </dsp:txXfrm>
    </dsp:sp>
    <dsp:sp modelId="{D74C3C7F-288C-4307-B2BC-6CC502D5164E}">
      <dsp:nvSpPr>
        <dsp:cNvPr id="0" name=""/>
        <dsp:cNvSpPr/>
      </dsp:nvSpPr>
      <dsp:spPr>
        <a:xfrm>
          <a:off x="5332888" y="2491435"/>
          <a:ext cx="1600493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34B680-948B-4E03-87A9-50E033776E83}">
      <dsp:nvSpPr>
        <dsp:cNvPr id="0" name=""/>
        <dsp:cNvSpPr/>
      </dsp:nvSpPr>
      <dsp:spPr>
        <a:xfrm>
          <a:off x="5454803" y="2607254"/>
          <a:ext cx="1600493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교차 연산 메서드</a:t>
          </a:r>
        </a:p>
      </dsp:txBody>
      <dsp:txXfrm>
        <a:off x="5475210" y="2627661"/>
        <a:ext cx="1559679" cy="655930"/>
      </dsp:txXfrm>
    </dsp:sp>
    <dsp:sp modelId="{048879FE-DB2A-43B9-B66A-D2C6491DC5B2}">
      <dsp:nvSpPr>
        <dsp:cNvPr id="0" name=""/>
        <dsp:cNvSpPr/>
      </dsp:nvSpPr>
      <dsp:spPr>
        <a:xfrm>
          <a:off x="4913984" y="3507292"/>
          <a:ext cx="1097235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4A4EB1-7563-45DF-8F9A-96FE2D42E5CD}">
      <dsp:nvSpPr>
        <dsp:cNvPr id="0" name=""/>
        <dsp:cNvSpPr/>
      </dsp:nvSpPr>
      <dsp:spPr>
        <a:xfrm>
          <a:off x="5035899" y="3623111"/>
          <a:ext cx="1097235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균등 교차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sz="13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cross_U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sz="1300" kern="1200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sp:txBody>
      <dsp:txXfrm>
        <a:off x="5056306" y="3643518"/>
        <a:ext cx="1056421" cy="655930"/>
      </dsp:txXfrm>
    </dsp:sp>
    <dsp:sp modelId="{B367E6FB-A7DA-4569-9AC3-AD1E7389DD8A}">
      <dsp:nvSpPr>
        <dsp:cNvPr id="0" name=""/>
        <dsp:cNvSpPr/>
      </dsp:nvSpPr>
      <dsp:spPr>
        <a:xfrm>
          <a:off x="6255049" y="3507292"/>
          <a:ext cx="1097235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13A85-C5B6-4B44-AB4C-6648F251E1F5}">
      <dsp:nvSpPr>
        <dsp:cNvPr id="0" name=""/>
        <dsp:cNvSpPr/>
      </dsp:nvSpPr>
      <dsp:spPr>
        <a:xfrm>
          <a:off x="6376964" y="3623111"/>
          <a:ext cx="1097235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일점</a:t>
          </a: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 교차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sz="13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cross_P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sz="1300" kern="1200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sp:txBody>
      <dsp:txXfrm>
        <a:off x="6397371" y="3643518"/>
        <a:ext cx="1056421" cy="655930"/>
      </dsp:txXfrm>
    </dsp:sp>
    <dsp:sp modelId="{458EF66E-E316-401F-81AD-1C5B3619777A}">
      <dsp:nvSpPr>
        <dsp:cNvPr id="0" name=""/>
        <dsp:cNvSpPr/>
      </dsp:nvSpPr>
      <dsp:spPr>
        <a:xfrm>
          <a:off x="7799357" y="2491435"/>
          <a:ext cx="2031816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9B706F-5F97-45A3-A81B-C67B7A86128F}">
      <dsp:nvSpPr>
        <dsp:cNvPr id="0" name=""/>
        <dsp:cNvSpPr/>
      </dsp:nvSpPr>
      <dsp:spPr>
        <a:xfrm>
          <a:off x="7921272" y="2607254"/>
          <a:ext cx="2031816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선택 연산 메서드</a:t>
          </a:r>
        </a:p>
      </dsp:txBody>
      <dsp:txXfrm>
        <a:off x="7941679" y="2627661"/>
        <a:ext cx="1991002" cy="655930"/>
      </dsp:txXfrm>
    </dsp:sp>
    <dsp:sp modelId="{F6F9B5C3-7EC1-403B-97E8-B477460D8A44}">
      <dsp:nvSpPr>
        <dsp:cNvPr id="0" name=""/>
        <dsp:cNvSpPr/>
      </dsp:nvSpPr>
      <dsp:spPr>
        <a:xfrm>
          <a:off x="7596115" y="3507292"/>
          <a:ext cx="1097235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172FD1-448B-40B6-9A26-3E0B531B3D65}">
      <dsp:nvSpPr>
        <dsp:cNvPr id="0" name=""/>
        <dsp:cNvSpPr/>
      </dsp:nvSpPr>
      <dsp:spPr>
        <a:xfrm>
          <a:off x="7718030" y="3623111"/>
          <a:ext cx="1097235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룰렛휠</a:t>
          </a: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 연산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sz="13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choice_R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sz="1300" kern="1200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sp:txBody>
      <dsp:txXfrm>
        <a:off x="7738437" y="3643518"/>
        <a:ext cx="1056421" cy="655930"/>
      </dsp:txXfrm>
    </dsp:sp>
    <dsp:sp modelId="{52D4789F-9D20-4B69-870B-E13E0790B8EA}">
      <dsp:nvSpPr>
        <dsp:cNvPr id="0" name=""/>
        <dsp:cNvSpPr/>
      </dsp:nvSpPr>
      <dsp:spPr>
        <a:xfrm>
          <a:off x="8937180" y="3507292"/>
          <a:ext cx="1097235" cy="696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9C350E-2790-437C-9102-D42C588AB78D}">
      <dsp:nvSpPr>
        <dsp:cNvPr id="0" name=""/>
        <dsp:cNvSpPr/>
      </dsp:nvSpPr>
      <dsp:spPr>
        <a:xfrm>
          <a:off x="9059095" y="3623111"/>
          <a:ext cx="1097235" cy="69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토너먼트 연산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(</a:t>
          </a:r>
          <a:r>
            <a:rPr lang="en-US" altLang="ko-KR" sz="1300" kern="1200" dirty="0" err="1">
              <a:latin typeface="서울남산체 M" panose="02020603020101020101" pitchFamily="18" charset="-127"/>
              <a:ea typeface="서울남산체 M" panose="02020603020101020101" pitchFamily="18" charset="-127"/>
            </a:rPr>
            <a:t>choice_T</a:t>
          </a:r>
          <a:r>
            <a:rPr lang="en-US" altLang="ko-KR" sz="1300" kern="1200" dirty="0">
              <a:latin typeface="서울남산체 M" panose="02020603020101020101" pitchFamily="18" charset="-127"/>
              <a:ea typeface="서울남산체 M" panose="02020603020101020101" pitchFamily="18" charset="-127"/>
            </a:rPr>
            <a:t>)</a:t>
          </a:r>
          <a:endParaRPr lang="ko-KR" altLang="en-US" sz="1300" kern="1200" dirty="0">
            <a:latin typeface="서울남산체 M" panose="02020603020101020101" pitchFamily="18" charset="-127"/>
            <a:ea typeface="서울남산체 M" panose="02020603020101020101" pitchFamily="18" charset="-127"/>
          </a:endParaRPr>
        </a:p>
      </dsp:txBody>
      <dsp:txXfrm>
        <a:off x="9079502" y="3643518"/>
        <a:ext cx="1056421" cy="65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0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1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0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96D9-D6E7-46D5-B3B3-F118250BD84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8374-C910-434F-9D85-543B042D5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02398816"/>
              </p:ext>
            </p:extLst>
          </p:nvPr>
        </p:nvGraphicFramePr>
        <p:xfrm>
          <a:off x="-3383793" y="-1515960"/>
          <a:ext cx="4395832" cy="19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138451216"/>
              </p:ext>
            </p:extLst>
          </p:nvPr>
        </p:nvGraphicFramePr>
        <p:xfrm>
          <a:off x="1409700" y="668866"/>
          <a:ext cx="10160000" cy="579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637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76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서울남산체 M</vt:lpstr>
      <vt:lpstr>서울한강체 B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강준서</dc:creator>
  <cp:lastModifiedBy>강준서</cp:lastModifiedBy>
  <cp:revision>3</cp:revision>
  <dcterms:created xsi:type="dcterms:W3CDTF">2016-12-27T13:25:54Z</dcterms:created>
  <dcterms:modified xsi:type="dcterms:W3CDTF">2016-12-28T06:25:06Z</dcterms:modified>
</cp:coreProperties>
</file>