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5143500" cy="91440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254"/>
    <p:restoredTop sz="96275"/>
  </p:normalViewPr>
  <p:slideViewPr>
    <p:cSldViewPr snapToObjects="1">
      <p:cViewPr varScale="1">
        <p:scale>
          <a:sx n="77" d="100"/>
          <a:sy n="77" d="100"/>
        </p:scale>
        <p:origin x="0" y="0"/>
      </p:cViewPr>
      <p:guideLst>
        <p:guide orient="horz" pos="2878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85762" y="2840566"/>
            <a:ext cx="4371975" cy="196003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840566"/>
            <a:ext cx="5143500" cy="1960033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5498" y="2952750"/>
            <a:ext cx="2732494" cy="42862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3729037" y="366184"/>
            <a:ext cx="1157287" cy="780203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366184"/>
            <a:ext cx="3386137" cy="780203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6301" y="3875617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133600"/>
            <a:ext cx="2271712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14612" y="2133600"/>
            <a:ext cx="2271712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256515" y="2190750"/>
            <a:ext cx="4629150" cy="60336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7175" y="2133600"/>
            <a:ext cx="2271712" cy="292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614612" y="2133600"/>
            <a:ext cx="2271712" cy="292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256515" y="5312293"/>
            <a:ext cx="2271712" cy="292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13953" y="5312293"/>
            <a:ext cx="2271712" cy="292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08162" y="6400800"/>
            <a:ext cx="30861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175" y="2133600"/>
            <a:ext cx="4629150" cy="603461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757362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lumMod val="80000"/>
            <a:lumOff val="2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9489" y="1082038"/>
            <a:ext cx="4104514" cy="118567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7200">
                <a:solidFill>
                  <a:schemeClr val="bg1"/>
                </a:solidFill>
                <a:latin typeface="KoPub돋움체 Bold"/>
                <a:ea typeface="KoPub돋움체 Bold"/>
              </a:rPr>
              <a:t>IDEA 4U</a:t>
            </a:r>
            <a:endParaRPr lang="en-US" altLang="ko-KR" sz="7200">
              <a:solidFill>
                <a:schemeClr val="bg1"/>
              </a:solidFill>
              <a:latin typeface="KoPub돋움체 Bold"/>
              <a:ea typeface="KoPub돋움체 Bold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19472" y="2267711"/>
            <a:ext cx="4104515" cy="3592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나눔바른고딕 Light"/>
                <a:ea typeface="나눔바른고딕 Light"/>
              </a:rPr>
              <a:t>당신만을 위한 아이디어</a:t>
            </a:r>
            <a:endParaRPr lang="ko-KR" altLang="en-US">
              <a:solidFill>
                <a:schemeClr val="bg1"/>
              </a:solidFill>
              <a:latin typeface="나눔바른고딕 Light"/>
              <a:ea typeface="나눔바른고딕 Light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2">
                    <hd:imgEffect xmlns:hd="http://schemas.haansoft.com/office/drawingml/8.0">
                      <hd:artEffectSketch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843533" y="3275838"/>
            <a:ext cx="3456432" cy="3456432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519463" y="7309103"/>
            <a:ext cx="4104515" cy="3756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1900">
                <a:solidFill>
                  <a:schemeClr val="bg1"/>
                </a:solidFill>
                <a:latin typeface="나눔바른고딕 Light"/>
                <a:ea typeface="나눔바른고딕 Light"/>
              </a:rPr>
              <a:t>Loading Info..</a:t>
            </a:r>
            <a:endParaRPr lang="en-US" altLang="ko-KR" sz="1900">
              <a:solidFill>
                <a:schemeClr val="bg1"/>
              </a:solidFill>
              <a:latin typeface="나눔바른고딕 Light"/>
              <a:ea typeface="나눔바른고딕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5144400" cy="1044000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1038956" y="0"/>
            <a:ext cx="4104515" cy="33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1600">
                <a:solidFill>
                  <a:schemeClr val="bg1"/>
                </a:solidFill>
                <a:latin typeface="나눔바른고딕 Light"/>
                <a:ea typeface="나눔바른고딕 Light"/>
              </a:rPr>
              <a:t>강준서 님 |</a:t>
            </a:r>
            <a:r>
              <a:rPr lang="en-US" altLang="ko-KR" sz="1600">
                <a:solidFill>
                  <a:schemeClr val="bg1"/>
                </a:solidFill>
                <a:latin typeface="나눔바른고딕 Light"/>
                <a:ea typeface="나눔바른고딕 Ligh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나눔바른고딕 Light"/>
                <a:ea typeface="나눔바른고딕 Light"/>
              </a:rPr>
              <a:t>마이페이지 | 로그아웃</a:t>
            </a:r>
            <a:endParaRPr lang="ko-KR" altLang="en-US" sz="1600">
              <a:solidFill>
                <a:schemeClr val="bg1"/>
              </a:solidFill>
              <a:latin typeface="나눔바른고딕 Light"/>
              <a:ea typeface="나눔바른고딕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</ep:Words>
  <ep:PresentationFormat>화면 슬라이드 쇼(16:9)</ep:PresentationFormat>
  <ep:Paragraphs>4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2017-05-29T14:05:18.969</dcterms:created>
  <dc:creator>강준서</dc:creator>
  <cp:lastModifiedBy>강준서</cp:lastModifiedBy>
  <dcterms:modified xsi:type="dcterms:W3CDTF">2017-05-29T14:20:45.034</dcterms:modified>
  <cp:revision>3</cp:revision>
</cp:coreProperties>
</file>