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36" autoAdjust="0"/>
    <p:restoredTop sz="94660"/>
  </p:normalViewPr>
  <p:slideViewPr>
    <p:cSldViewPr>
      <p:cViewPr varScale="1">
        <p:scale>
          <a:sx n="146" d="100"/>
          <a:sy n="146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explosion val="16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explosion val="16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explosion val="16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BED3-25EA-4A0B-9B7D-964A28E63EF2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243078"/>
            <a:ext cx="5000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IDEA4U</a:t>
            </a:r>
            <a:endParaRPr lang="ko-KR" altLang="en-US" sz="8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4" y="381471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당신만을</a:t>
            </a:r>
            <a:r>
              <a:rPr lang="en-US" altLang="ko-KR" sz="20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위한 아이디어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5" name="_x211067776"/>
          <p:cNvSpPr>
            <a:spLocks noChangeArrowheads="1"/>
          </p:cNvSpPr>
          <p:nvPr/>
        </p:nvSpPr>
        <p:spPr bwMode="auto">
          <a:xfrm>
            <a:off x="519113" y="8223250"/>
            <a:ext cx="41052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나눔바른고딕 Light" pitchFamily="50" charset="-127"/>
                <a:ea typeface="나눔바른고딕 Light" pitchFamily="50" charset="-127"/>
                <a:cs typeface="굴림" pitchFamily="50" charset="-127"/>
              </a:rPr>
              <a:t>Loading Info..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_x211067216" descr="cif0000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06" y="357177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7715272" y="3857634"/>
            <a:ext cx="1285884" cy="1143008"/>
            <a:chOff x="7643834" y="928676"/>
            <a:chExt cx="1285884" cy="1428760"/>
          </a:xfrm>
        </p:grpSpPr>
        <p:sp>
          <p:nvSpPr>
            <p:cNvPr id="21" name="직사각형 20"/>
            <p:cNvSpPr/>
            <p:nvPr/>
          </p:nvSpPr>
          <p:spPr>
            <a:xfrm>
              <a:off x="7643834" y="1071552"/>
              <a:ext cx="1285884" cy="1285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최근 방문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715272" y="1785932"/>
            <a:ext cx="1285884" cy="2000264"/>
            <a:chOff x="7643834" y="928676"/>
            <a:chExt cx="1285884" cy="2000264"/>
          </a:xfrm>
        </p:grpSpPr>
        <p:sp>
          <p:nvSpPr>
            <p:cNvPr id="24" name="직사각형 23"/>
            <p:cNvSpPr/>
            <p:nvPr/>
          </p:nvSpPr>
          <p:spPr>
            <a:xfrm>
              <a:off x="7643834" y="1071552"/>
              <a:ext cx="1285884" cy="1857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신규 인기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0" y="0"/>
            <a:ext cx="9144000" cy="428610"/>
            <a:chOff x="0" y="0"/>
            <a:chExt cx="9144000" cy="571486"/>
          </a:xfrm>
        </p:grpSpPr>
        <p:grpSp>
          <p:nvGrpSpPr>
            <p:cNvPr id="19" name="그룹 13"/>
            <p:cNvGrpSpPr/>
            <p:nvPr/>
          </p:nvGrpSpPr>
          <p:grpSpPr>
            <a:xfrm>
              <a:off x="0" y="0"/>
              <a:ext cx="9144000" cy="571486"/>
              <a:chOff x="0" y="0"/>
              <a:chExt cx="9144000" cy="57148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0" y="0"/>
                <a:ext cx="9144000" cy="5714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42910" y="71419"/>
                <a:ext cx="5357850" cy="428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_x211067216" descr="cif00001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42844" y="71419"/>
                <a:ext cx="357190" cy="428646"/>
              </a:xfrm>
              <a:prstGeom prst="rect">
                <a:avLst/>
              </a:prstGeom>
              <a:noFill/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7286644" y="0"/>
              <a:ext cx="1857356" cy="2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사용자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님 환영합니다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! | </a:t>
              </a:r>
              <a:r>
                <a:rPr lang="ko-KR" altLang="en-US" sz="700" dirty="0" err="1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마이페이지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|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로그아웃</a:t>
              </a:r>
              <a:endParaRPr lang="ko-KR" altLang="en-US" sz="7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4282" y="928676"/>
            <a:ext cx="3857652" cy="3714776"/>
            <a:chOff x="214282" y="571486"/>
            <a:chExt cx="3857652" cy="3714776"/>
          </a:xfrm>
        </p:grpSpPr>
        <p:grpSp>
          <p:nvGrpSpPr>
            <p:cNvPr id="38" name="그룹 37"/>
            <p:cNvGrpSpPr/>
            <p:nvPr/>
          </p:nvGrpSpPr>
          <p:grpSpPr>
            <a:xfrm>
              <a:off x="1500166" y="571486"/>
              <a:ext cx="1285884" cy="3714776"/>
              <a:chOff x="7643834" y="928676"/>
              <a:chExt cx="1285884" cy="371477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7643834" y="1071552"/>
                <a:ext cx="1285884" cy="35719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643834" y="928676"/>
                <a:ext cx="1285884" cy="2143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전자기기</a:t>
                </a:r>
                <a:r>
                  <a:rPr lang="en-US" altLang="ko-KR" sz="1100" dirty="0" smtClean="0">
                    <a:latin typeface="KoPub돋움체 Light" pitchFamily="18" charset="-127"/>
                    <a:ea typeface="KoPub돋움체 Light" pitchFamily="18" charset="-127"/>
                  </a:rPr>
                  <a:t>/</a:t>
                </a:r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튜닝</a:t>
                </a:r>
                <a:endParaRPr lang="ko-KR" altLang="en-US" sz="1100" dirty="0"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14282" y="571486"/>
              <a:ext cx="1285884" cy="3714776"/>
              <a:chOff x="7643834" y="928676"/>
              <a:chExt cx="1285884" cy="371477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7643834" y="1071552"/>
                <a:ext cx="1285884" cy="35719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643834" y="928676"/>
                <a:ext cx="1285884" cy="2143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KoPub돋움체 Light" pitchFamily="18" charset="-127"/>
                    <a:ea typeface="KoPub돋움체 Light" pitchFamily="18" charset="-127"/>
                  </a:rPr>
                  <a:t>Kidult/</a:t>
                </a:r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장난감</a:t>
                </a:r>
                <a:endParaRPr lang="ko-KR" altLang="en-US" sz="1100" dirty="0"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786050" y="571486"/>
              <a:ext cx="1285884" cy="3714776"/>
              <a:chOff x="7643834" y="928676"/>
              <a:chExt cx="1285884" cy="371477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7643834" y="1071552"/>
                <a:ext cx="1285884" cy="35719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643834" y="928676"/>
                <a:ext cx="1285884" cy="2143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도구</a:t>
                </a:r>
                <a:r>
                  <a:rPr lang="en-US" altLang="ko-KR" sz="1100" dirty="0" smtClean="0">
                    <a:latin typeface="KoPub돋움체 Light" pitchFamily="18" charset="-127"/>
                    <a:ea typeface="KoPub돋움체 Light" pitchFamily="18" charset="-127"/>
                  </a:rPr>
                  <a:t>/</a:t>
                </a:r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식품</a:t>
                </a:r>
                <a:endParaRPr lang="ko-KR" altLang="en-US" sz="1100" dirty="0"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142844" y="500048"/>
            <a:ext cx="3929090" cy="2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KoPub돋움체 Light" pitchFamily="18" charset="-127"/>
                <a:ea typeface="KoPub돋움체 Light" pitchFamily="18" charset="-127"/>
              </a:rPr>
              <a:t>▶ 전체 보기</a:t>
            </a:r>
            <a:r>
              <a:rPr lang="en-US" altLang="ko-KR" dirty="0" smtClean="0">
                <a:latin typeface="KoPub돋움체 Light" pitchFamily="18" charset="-127"/>
                <a:ea typeface="KoPub돋움체 Light" pitchFamily="18" charset="-127"/>
              </a:rPr>
              <a:t>| Spread</a:t>
            </a:r>
            <a:endParaRPr lang="ko-KR" altLang="en-US" dirty="0"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715272" y="571486"/>
            <a:ext cx="1285884" cy="1143008"/>
            <a:chOff x="7643834" y="1142990"/>
            <a:chExt cx="1285884" cy="928694"/>
          </a:xfrm>
        </p:grpSpPr>
        <p:sp>
          <p:nvSpPr>
            <p:cNvPr id="58" name="직사각형 57"/>
            <p:cNvSpPr/>
            <p:nvPr/>
          </p:nvSpPr>
          <p:spPr>
            <a:xfrm>
              <a:off x="7643834" y="1142990"/>
              <a:ext cx="1285884" cy="928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43834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판매</a:t>
              </a:r>
              <a:endParaRPr lang="en-US" altLang="ko-KR" sz="1200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등록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286776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QNA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286776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홈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643834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카트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428610"/>
            <a:chOff x="0" y="0"/>
            <a:chExt cx="9144000" cy="571486"/>
          </a:xfrm>
        </p:grpSpPr>
        <p:grpSp>
          <p:nvGrpSpPr>
            <p:cNvPr id="13" name="그룹 13"/>
            <p:cNvGrpSpPr/>
            <p:nvPr/>
          </p:nvGrpSpPr>
          <p:grpSpPr>
            <a:xfrm>
              <a:off x="0" y="0"/>
              <a:ext cx="9144000" cy="571486"/>
              <a:chOff x="0" y="0"/>
              <a:chExt cx="9144000" cy="5714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144000" cy="5714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2910" y="71419"/>
                <a:ext cx="5357850" cy="428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_x211067216" descr="cif00001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42844" y="71419"/>
                <a:ext cx="357190" cy="428646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286644" y="0"/>
              <a:ext cx="1857356" cy="2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사용자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님 환영합니다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! | </a:t>
              </a:r>
              <a:r>
                <a:rPr lang="ko-KR" altLang="en-US" sz="700" dirty="0" err="1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마이페이지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|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로그아웃</a:t>
              </a:r>
              <a:endParaRPr lang="ko-KR" altLang="en-US" sz="7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0034" y="1000114"/>
            <a:ext cx="6572296" cy="1071570"/>
            <a:chOff x="500034" y="1000114"/>
            <a:chExt cx="6572296" cy="1071570"/>
          </a:xfrm>
        </p:grpSpPr>
        <p:pic>
          <p:nvPicPr>
            <p:cNvPr id="19" name="그림 18" descr="18739926_1737057193260149_7494865407931822268_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34" y="1142990"/>
              <a:ext cx="928694" cy="92869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643042" y="1000114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뚝배기 그릇 세트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3042" y="1357305"/>
              <a:ext cx="200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판매자 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김뚝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배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택배 가능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(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배송료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별도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심심할 때 깰 수 있는 뚝배기 그릇</a:t>
              </a: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!</a:t>
              </a: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이걸로 당신도 스트레스 해소 마스터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7686" y="1285866"/>
              <a:ext cx="2714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24800</a:t>
              </a:r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원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00034" y="2214560"/>
            <a:ext cx="6572296" cy="1055193"/>
            <a:chOff x="500034" y="2214560"/>
            <a:chExt cx="6572296" cy="1055193"/>
          </a:xfrm>
        </p:grpSpPr>
        <p:sp>
          <p:nvSpPr>
            <p:cNvPr id="33" name="TextBox 32"/>
            <p:cNvSpPr txBox="1"/>
            <p:nvPr/>
          </p:nvSpPr>
          <p:spPr>
            <a:xfrm>
              <a:off x="1643042" y="2214560"/>
              <a:ext cx="2714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땅콩버터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비빔밥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3042" y="2571750"/>
              <a:ext cx="271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판매자 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김땅콩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택배 가능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(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배송료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별도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당신의 입맛에 딱 맞는 땅콩버터 비빔밥</a:t>
              </a:r>
              <a:endPara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영국 전통 음식으로 악명이 높다</a:t>
              </a: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!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7686" y="2500312"/>
              <a:ext cx="2714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74900</a:t>
              </a:r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원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pic>
          <p:nvPicPr>
            <p:cNvPr id="1026" name="Picture 2" descr="땅콩버터로 밥을 볶아먹어봤는데 완전 망했어요."/>
            <p:cNvPicPr>
              <a:picLocks noChangeAspect="1" noChangeArrowheads="1"/>
            </p:cNvPicPr>
            <p:nvPr/>
          </p:nvPicPr>
          <p:blipFill>
            <a:blip r:embed="rId4"/>
            <a:srcRect l="45395"/>
            <a:stretch>
              <a:fillRect/>
            </a:stretch>
          </p:blipFill>
          <p:spPr bwMode="auto">
            <a:xfrm>
              <a:off x="500034" y="2357436"/>
              <a:ext cx="814099" cy="857256"/>
            </a:xfrm>
            <a:prstGeom prst="rect">
              <a:avLst/>
            </a:prstGeom>
            <a:noFill/>
          </p:spPr>
        </p:pic>
      </p:grpSp>
      <p:grpSp>
        <p:nvGrpSpPr>
          <p:cNvPr id="55" name="그룹 54"/>
          <p:cNvGrpSpPr/>
          <p:nvPr/>
        </p:nvGrpSpPr>
        <p:grpSpPr>
          <a:xfrm>
            <a:off x="500034" y="3429006"/>
            <a:ext cx="6572296" cy="1003521"/>
            <a:chOff x="500034" y="3500444"/>
            <a:chExt cx="6572296" cy="1003521"/>
          </a:xfrm>
        </p:grpSpPr>
        <p:sp>
          <p:nvSpPr>
            <p:cNvPr id="23" name="TextBox 22"/>
            <p:cNvSpPr txBox="1"/>
            <p:nvPr/>
          </p:nvSpPr>
          <p:spPr>
            <a:xfrm>
              <a:off x="1643042" y="3500444"/>
              <a:ext cx="2714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뮤탈리스크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날개 튀김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42" y="3857634"/>
              <a:ext cx="271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판매자 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개리건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택배 가능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(</a:t>
              </a:r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배송료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별도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)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미지의 생물 </a:t>
              </a:r>
              <a:r>
                <a:rPr lang="ko-KR" altLang="en-US" sz="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뮤탈리스크의</a:t>
              </a:r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날개 튀김</a:t>
              </a:r>
              <a:endPara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고소한 맛이 일품</a:t>
              </a:r>
              <a:endPara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pic>
          <p:nvPicPr>
            <p:cNvPr id="32" name="Picture 2" descr="땅콩버터로 밥을 볶아먹어봤는데 완전 망했어요.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00034" y="3500444"/>
              <a:ext cx="928694" cy="928694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4357686" y="3571882"/>
              <a:ext cx="2714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4900</a:t>
              </a:r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원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0034" y="4641739"/>
            <a:ext cx="6572296" cy="865021"/>
            <a:chOff x="500034" y="3500444"/>
            <a:chExt cx="6572296" cy="865021"/>
          </a:xfrm>
        </p:grpSpPr>
        <p:sp>
          <p:nvSpPr>
            <p:cNvPr id="59" name="TextBox 58"/>
            <p:cNvSpPr txBox="1"/>
            <p:nvPr/>
          </p:nvSpPr>
          <p:spPr>
            <a:xfrm>
              <a:off x="1643042" y="3500444"/>
              <a:ext cx="2714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디버깅 대신해주는 알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-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파고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43042" y="3857634"/>
              <a:ext cx="27146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판매자 </a:t>
              </a:r>
              <a:r>
                <a:rPr lang="en-US" altLang="ko-KR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Sedol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 LEE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직거래 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Only</a:t>
              </a:r>
            </a:p>
            <a:p>
              <a:r>
                <a:rPr lang="ko-KR" altLang="en-US" sz="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홀리쓋</a:t>
              </a:r>
              <a:endPara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  <p:pic>
          <p:nvPicPr>
            <p:cNvPr id="61" name="Picture 2" descr="땅콩버터로 밥을 볶아먹어봤는데 완전 망했어요.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500034" y="3573595"/>
              <a:ext cx="814099" cy="782473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4000496" y="3571882"/>
              <a:ext cx="30718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1114900</a:t>
              </a:r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itchFamily="18" charset="-127"/>
                  <a:ea typeface="KoPub돋움체 Light" pitchFamily="18" charset="-127"/>
                </a:rPr>
                <a:t>원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85720" y="571486"/>
            <a:ext cx="4000528" cy="2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KoPub돋움체 Light" pitchFamily="18" charset="-127"/>
                <a:ea typeface="KoPub돋움체 Light" pitchFamily="18" charset="-127"/>
              </a:rPr>
              <a:t>▶ 추천 상품 </a:t>
            </a:r>
            <a:r>
              <a:rPr lang="en-US" altLang="ko-KR" dirty="0" smtClean="0">
                <a:latin typeface="KoPub돋움체 Light" pitchFamily="18" charset="-127"/>
                <a:ea typeface="KoPub돋움체 Light" pitchFamily="18" charset="-127"/>
              </a:rPr>
              <a:t>| Recommend</a:t>
            </a:r>
            <a:endParaRPr lang="ko-KR" altLang="en-US" dirty="0"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715272" y="3857634"/>
            <a:ext cx="1285884" cy="1143008"/>
            <a:chOff x="7643834" y="928676"/>
            <a:chExt cx="1285884" cy="1428760"/>
          </a:xfrm>
        </p:grpSpPr>
        <p:sp>
          <p:nvSpPr>
            <p:cNvPr id="65" name="직사각형 64"/>
            <p:cNvSpPr/>
            <p:nvPr/>
          </p:nvSpPr>
          <p:spPr>
            <a:xfrm>
              <a:off x="7643834" y="1071552"/>
              <a:ext cx="1285884" cy="1285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최근 방문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715272" y="1785932"/>
            <a:ext cx="1285884" cy="2000264"/>
            <a:chOff x="7643834" y="928676"/>
            <a:chExt cx="1285884" cy="2000264"/>
          </a:xfrm>
        </p:grpSpPr>
        <p:sp>
          <p:nvSpPr>
            <p:cNvPr id="68" name="직사각형 67"/>
            <p:cNvSpPr/>
            <p:nvPr/>
          </p:nvSpPr>
          <p:spPr>
            <a:xfrm>
              <a:off x="7643834" y="1071552"/>
              <a:ext cx="1285884" cy="1857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신규 인기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715272" y="571486"/>
            <a:ext cx="1285884" cy="1143008"/>
            <a:chOff x="7643834" y="1142990"/>
            <a:chExt cx="1285884" cy="928694"/>
          </a:xfrm>
        </p:grpSpPr>
        <p:sp>
          <p:nvSpPr>
            <p:cNvPr id="71" name="직사각형 70"/>
            <p:cNvSpPr/>
            <p:nvPr/>
          </p:nvSpPr>
          <p:spPr>
            <a:xfrm>
              <a:off x="7643834" y="1142990"/>
              <a:ext cx="1285884" cy="928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643834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판매</a:t>
              </a:r>
              <a:endParaRPr lang="en-US" altLang="ko-KR" sz="1200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등록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286776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QNA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286776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홈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43834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카트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/>
        </p:nvGrpSpPr>
        <p:grpSpPr>
          <a:xfrm>
            <a:off x="0" y="0"/>
            <a:ext cx="9144000" cy="428610"/>
            <a:chOff x="0" y="0"/>
            <a:chExt cx="9144000" cy="571486"/>
          </a:xfrm>
        </p:grpSpPr>
        <p:grpSp>
          <p:nvGrpSpPr>
            <p:cNvPr id="3" name="그룹 13"/>
            <p:cNvGrpSpPr/>
            <p:nvPr/>
          </p:nvGrpSpPr>
          <p:grpSpPr>
            <a:xfrm>
              <a:off x="0" y="0"/>
              <a:ext cx="9144000" cy="571486"/>
              <a:chOff x="0" y="0"/>
              <a:chExt cx="9144000" cy="5714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144000" cy="5714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2910" y="71419"/>
                <a:ext cx="5357850" cy="428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_x211067216" descr="cif00001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42844" y="71419"/>
                <a:ext cx="357190" cy="428646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286644" y="0"/>
              <a:ext cx="1857356" cy="2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사용자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님 환영합니다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! | </a:t>
              </a:r>
              <a:r>
                <a:rPr lang="ko-KR" altLang="en-US" sz="700" dirty="0" err="1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마이페이지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|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로그아웃</a:t>
              </a:r>
              <a:endParaRPr lang="ko-KR" altLang="en-US" sz="7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pic>
        <p:nvPicPr>
          <p:cNvPr id="36" name="그림 35" descr="2449489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71486"/>
            <a:ext cx="1857388" cy="18573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406" y="242887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강준서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06" y="280470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Invalidid404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42844" y="3143254"/>
            <a:ext cx="1857388" cy="158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406" y="321469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rkdwnstj03@gmail.com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06" y="350044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01912348743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06" y="3786196"/>
            <a:ext cx="1714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Add address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5984" y="571486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최근 구매 목록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5984" y="257175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사용자 척도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2357422" y="1142685"/>
            <a:ext cx="2214578" cy="30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4546" y="1214428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점프슈트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14546" y="1500180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미니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LED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트리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4546" y="178593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바나듐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스피너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14546" y="2071684"/>
            <a:ext cx="2000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더보기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357422" y="3143254"/>
            <a:ext cx="6215106" cy="30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차트 63"/>
          <p:cNvGraphicFramePr/>
          <p:nvPr/>
        </p:nvGraphicFramePr>
        <p:xfrm>
          <a:off x="2357422" y="3214692"/>
          <a:ext cx="2119306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차트 64"/>
          <p:cNvGraphicFramePr/>
          <p:nvPr/>
        </p:nvGraphicFramePr>
        <p:xfrm>
          <a:off x="4429124" y="3143254"/>
          <a:ext cx="2119306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6" name="차트 65"/>
          <p:cNvGraphicFramePr/>
          <p:nvPr/>
        </p:nvGraphicFramePr>
        <p:xfrm>
          <a:off x="6715140" y="3143254"/>
          <a:ext cx="2119306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429256" y="571486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장바구니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5500694" y="1142685"/>
            <a:ext cx="2214578" cy="30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57818" y="1214428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고오급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휴지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57818" y="1500180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시공의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폭풍행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티켓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(1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편도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57818" y="178593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아크릴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시즈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탱크 모형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57818" y="2071684"/>
            <a:ext cx="2000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더보기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187</Words>
  <Application>Microsoft Office PowerPoint</Application>
  <PresentationFormat>화면 슬라이드 쇼(16:9)</PresentationFormat>
  <Paragraphs>64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강준서</dc:creator>
  <cp:lastModifiedBy>강준서</cp:lastModifiedBy>
  <cp:revision>70</cp:revision>
  <dcterms:created xsi:type="dcterms:W3CDTF">2017-06-06T14:51:28Z</dcterms:created>
  <dcterms:modified xsi:type="dcterms:W3CDTF">2017-06-13T15:20:00Z</dcterms:modified>
</cp:coreProperties>
</file>