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36" autoAdjust="0"/>
    <p:restoredTop sz="94660"/>
  </p:normalViewPr>
  <p:slideViewPr>
    <p:cSldViewPr>
      <p:cViewPr>
        <p:scale>
          <a:sx n="100" d="100"/>
          <a:sy n="100" d="100"/>
        </p:scale>
        <p:origin x="-1968" y="-8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BED3-25EA-4A0B-9B7D-964A28E63EF2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386-BEBB-4DBD-A7CE-8071C88B4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243078"/>
            <a:ext cx="50006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IDEA4U</a:t>
            </a:r>
            <a:endParaRPr lang="ko-KR" altLang="en-US" sz="8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64" y="3814714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당신만을</a:t>
            </a:r>
            <a:r>
              <a:rPr lang="en-US" altLang="ko-KR" sz="20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위한 아이디어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211067216" descr="cif0000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06" y="357177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0" y="0"/>
            <a:ext cx="9144000" cy="4643452"/>
            <a:chOff x="0" y="0"/>
            <a:chExt cx="9144000" cy="4643452"/>
          </a:xfrm>
        </p:grpSpPr>
        <p:grpSp>
          <p:nvGrpSpPr>
            <p:cNvPr id="22" name="그룹 21"/>
            <p:cNvGrpSpPr/>
            <p:nvPr/>
          </p:nvGrpSpPr>
          <p:grpSpPr>
            <a:xfrm>
              <a:off x="7715272" y="3286129"/>
              <a:ext cx="1285884" cy="1357322"/>
              <a:chOff x="7643834" y="849300"/>
              <a:chExt cx="1285884" cy="150813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7643834" y="1071552"/>
                <a:ext cx="1285884" cy="12858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643834" y="849300"/>
                <a:ext cx="1285884" cy="2936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최근 방문</a:t>
                </a:r>
                <a:endParaRPr lang="ko-KR" altLang="en-US" sz="1100" dirty="0">
                  <a:latin typeface="KoPub돋움체 Light" pitchFamily="18" charset="-127"/>
                  <a:ea typeface="KoPub돋움체 Light" pitchFamily="18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715272" y="1785932"/>
              <a:ext cx="1285884" cy="1428760"/>
              <a:chOff x="7643834" y="928676"/>
              <a:chExt cx="1285884" cy="142876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643834" y="1071552"/>
                <a:ext cx="1285884" cy="12858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43834" y="928676"/>
                <a:ext cx="1285884" cy="21431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latin typeface="KoPub돋움체 Light" pitchFamily="18" charset="-127"/>
                    <a:ea typeface="KoPub돋움체 Light" pitchFamily="18" charset="-127"/>
                  </a:rPr>
                  <a:t>신규 인기</a:t>
                </a:r>
                <a:endParaRPr lang="ko-KR" altLang="en-US" sz="1100" dirty="0">
                  <a:latin typeface="KoPub돋움체 Light" pitchFamily="18" charset="-127"/>
                  <a:ea typeface="KoPub돋움체 Light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0" y="0"/>
              <a:ext cx="9144000" cy="428610"/>
              <a:chOff x="0" y="0"/>
              <a:chExt cx="9144000" cy="571486"/>
            </a:xfrm>
          </p:grpSpPr>
          <p:grpSp>
            <p:nvGrpSpPr>
              <p:cNvPr id="19" name="그룹 13"/>
              <p:cNvGrpSpPr/>
              <p:nvPr/>
            </p:nvGrpSpPr>
            <p:grpSpPr>
              <a:xfrm>
                <a:off x="0" y="0"/>
                <a:ext cx="9144000" cy="571486"/>
                <a:chOff x="0" y="0"/>
                <a:chExt cx="9144000" cy="571486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0" y="0"/>
                  <a:ext cx="9144000" cy="57148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42910" y="71419"/>
                  <a:ext cx="5357850" cy="4286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_x211067216" descr="cif000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 bwMode="auto">
                <a:xfrm>
                  <a:off x="142844" y="71419"/>
                  <a:ext cx="357190" cy="428646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7286644" y="0"/>
                <a:ext cx="1857356" cy="26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사용자</a:t>
                </a:r>
                <a:r>
                  <a:rPr lang="ko-KR" altLang="en-US" sz="700" dirty="0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 님 환영합니다</a:t>
                </a:r>
                <a:r>
                  <a:rPr lang="en-US" altLang="ko-KR" sz="700" dirty="0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! | </a:t>
                </a:r>
                <a:r>
                  <a:rPr lang="ko-KR" altLang="en-US" sz="700" dirty="0" err="1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마이페이지</a:t>
                </a:r>
                <a:r>
                  <a:rPr lang="ko-KR" altLang="en-US" sz="700" dirty="0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 </a:t>
                </a:r>
                <a:r>
                  <a:rPr lang="en-US" altLang="ko-KR" sz="700" dirty="0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| </a:t>
                </a:r>
                <a:r>
                  <a:rPr lang="ko-KR" altLang="en-US" sz="700" dirty="0" smtClean="0">
                    <a:solidFill>
                      <a:schemeClr val="bg1"/>
                    </a:solidFill>
                    <a:latin typeface="KoPub돋움체 Light" pitchFamily="18" charset="-127"/>
                    <a:ea typeface="KoPub돋움체 Light" pitchFamily="18" charset="-127"/>
                  </a:rPr>
                  <a:t>로그아웃</a:t>
                </a:r>
                <a:endParaRPr lang="ko-KR" altLang="en-US" sz="700" dirty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14282" y="928676"/>
              <a:ext cx="3857652" cy="3714776"/>
              <a:chOff x="214282" y="571486"/>
              <a:chExt cx="3857652" cy="371477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1500166" y="571486"/>
                <a:ext cx="1285884" cy="3714776"/>
                <a:chOff x="7643834" y="928676"/>
                <a:chExt cx="1285884" cy="3714776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7643834" y="1071552"/>
                  <a:ext cx="1285884" cy="35719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643834" y="928676"/>
                  <a:ext cx="1285884" cy="21431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전자기기</a:t>
                  </a:r>
                  <a:r>
                    <a:rPr lang="en-US" altLang="ko-KR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/</a:t>
                  </a:r>
                  <a:r>
                    <a:rPr lang="ko-KR" altLang="en-US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튜닝</a:t>
                  </a:r>
                  <a:endParaRPr lang="ko-KR" altLang="en-US" sz="1100" dirty="0">
                    <a:latin typeface="KoPub돋움체 Light" pitchFamily="18" charset="-127"/>
                    <a:ea typeface="KoPub돋움체 Light" pitchFamily="18" charset="-127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214282" y="571486"/>
                <a:ext cx="1285884" cy="3714776"/>
                <a:chOff x="7643834" y="928676"/>
                <a:chExt cx="1285884" cy="3714776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7643834" y="1071552"/>
                  <a:ext cx="1285884" cy="35719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643834" y="928676"/>
                  <a:ext cx="1285884" cy="21431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Kidult/</a:t>
                  </a:r>
                  <a:r>
                    <a:rPr lang="ko-KR" altLang="en-US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장난감</a:t>
                  </a:r>
                  <a:endParaRPr lang="ko-KR" altLang="en-US" sz="1100" dirty="0">
                    <a:latin typeface="KoPub돋움체 Light" pitchFamily="18" charset="-127"/>
                    <a:ea typeface="KoPub돋움체 Light" pitchFamily="18" charset="-127"/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2786050" y="571486"/>
                <a:ext cx="1285884" cy="3714776"/>
                <a:chOff x="7643834" y="928676"/>
                <a:chExt cx="1285884" cy="3714776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7643834" y="1071552"/>
                  <a:ext cx="1285884" cy="35719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643834" y="928676"/>
                  <a:ext cx="1285884" cy="21431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도구</a:t>
                  </a:r>
                  <a:r>
                    <a:rPr lang="en-US" altLang="ko-KR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/</a:t>
                  </a:r>
                  <a:r>
                    <a:rPr lang="ko-KR" altLang="en-US" sz="1100" dirty="0" smtClean="0">
                      <a:latin typeface="KoPub돋움체 Light" pitchFamily="18" charset="-127"/>
                      <a:ea typeface="KoPub돋움체 Light" pitchFamily="18" charset="-127"/>
                    </a:rPr>
                    <a:t>식품</a:t>
                  </a:r>
                  <a:endParaRPr lang="ko-KR" altLang="en-US" sz="1100" dirty="0">
                    <a:latin typeface="KoPub돋움체 Light" pitchFamily="18" charset="-127"/>
                    <a:ea typeface="KoPub돋움체 Light" pitchFamily="18" charset="-127"/>
                  </a:endParaRPr>
                </a:p>
              </p:txBody>
            </p:sp>
          </p:grpSp>
        </p:grpSp>
        <p:sp>
          <p:nvSpPr>
            <p:cNvPr id="47" name="직사각형 46"/>
            <p:cNvSpPr/>
            <p:nvPr/>
          </p:nvSpPr>
          <p:spPr>
            <a:xfrm>
              <a:off x="214282" y="500048"/>
              <a:ext cx="3857652" cy="2857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latin typeface="KoPub돋움체 Light" pitchFamily="18" charset="-127"/>
                  <a:ea typeface="KoPub돋움체 Light" pitchFamily="18" charset="-127"/>
                </a:rPr>
                <a:t>▶ 전체 보기</a:t>
              </a:r>
              <a:r>
                <a:rPr lang="en-US" altLang="ko-KR" dirty="0" smtClean="0">
                  <a:latin typeface="KoPub돋움체 Light" pitchFamily="18" charset="-127"/>
                  <a:ea typeface="KoPub돋움체 Light" pitchFamily="18" charset="-127"/>
                </a:rPr>
                <a:t>| Spread</a:t>
              </a:r>
              <a:endParaRPr lang="ko-KR" altLang="en-US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715272" y="571486"/>
              <a:ext cx="1285884" cy="1143008"/>
              <a:chOff x="7643834" y="1142990"/>
              <a:chExt cx="1285884" cy="92869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7643834" y="1142990"/>
                <a:ext cx="1285884" cy="9286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643834" y="1142990"/>
                <a:ext cx="642942" cy="5000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KoPub돋움체 Medium" pitchFamily="18" charset="-127"/>
                    <a:ea typeface="KoPub돋움체 Medium" pitchFamily="18" charset="-127"/>
                  </a:rPr>
                  <a:t>판매</a:t>
                </a:r>
                <a:endParaRPr lang="en-US" altLang="ko-KR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KoPub돋움체 Medium" pitchFamily="18" charset="-127"/>
                    <a:ea typeface="KoPub돋움체 Medium" pitchFamily="18" charset="-127"/>
                  </a:rPr>
                  <a:t>등록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286776" y="1142990"/>
                <a:ext cx="642942" cy="5000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KoPub돋움체 Medium" pitchFamily="18" charset="-127"/>
                    <a:ea typeface="KoPub돋움체 Medium" pitchFamily="18" charset="-127"/>
                  </a:rPr>
                  <a:t>QNA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8286776" y="1665380"/>
                <a:ext cx="642942" cy="4063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KoPub돋움체 Medium" pitchFamily="18" charset="-127"/>
                    <a:ea typeface="KoPub돋움체 Medium" pitchFamily="18" charset="-127"/>
                  </a:rPr>
                  <a:t>홈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643834" y="1665380"/>
                <a:ext cx="642942" cy="4063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  <a:latin typeface="KoPub돋움체 Medium" pitchFamily="18" charset="-127"/>
                    <a:ea typeface="KoPub돋움체 Medium" pitchFamily="18" charset="-127"/>
                  </a:rPr>
                  <a:t>카트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4214810" y="571486"/>
              <a:ext cx="3357586" cy="40719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400" b="1" dirty="0" smtClean="0"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/>
              <a:endParaRPr lang="en-US" altLang="ko-KR" sz="5400" b="1" dirty="0" smtClean="0"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/>
              <a:r>
                <a:rPr lang="en-US" altLang="ko-KR" sz="5400" b="1" dirty="0" smtClean="0">
                  <a:latin typeface="KoPub돋움체 Medium" pitchFamily="18" charset="-127"/>
                  <a:ea typeface="KoPub돋움체 Medium" pitchFamily="18" charset="-127"/>
                </a:rPr>
                <a:t>IDEA4U</a:t>
              </a:r>
            </a:p>
            <a:p>
              <a:pPr algn="ctr"/>
              <a:r>
                <a:rPr lang="ko-KR" altLang="en-US" dirty="0" smtClean="0">
                  <a:latin typeface="KoPub돋움체 Medium" pitchFamily="18" charset="-127"/>
                  <a:ea typeface="KoPub돋움체 Medium" pitchFamily="18" charset="-127"/>
                  <a:cs typeface="맑은 고딕 Semilight" pitchFamily="50" charset="-127"/>
                </a:rPr>
                <a:t>당신만을 위한 아이디어</a:t>
              </a:r>
              <a:endParaRPr lang="en-US" altLang="ko-KR" dirty="0" smtClean="0">
                <a:latin typeface="KoPub돋움체 Medium" pitchFamily="18" charset="-127"/>
                <a:ea typeface="KoPub돋움체 Medium" pitchFamily="18" charset="-127"/>
                <a:cs typeface="맑은 고딕 Semilight" pitchFamily="50" charset="-127"/>
              </a:endParaRPr>
            </a:p>
            <a:p>
              <a:pPr algn="ctr"/>
              <a:endParaRPr lang="en-US" altLang="ko-KR" dirty="0" smtClean="0">
                <a:latin typeface="KoPub돋움체 Medium" pitchFamily="18" charset="-127"/>
                <a:ea typeface="KoPub돋움체 Medium" pitchFamily="18" charset="-127"/>
                <a:cs typeface="맑은 고딕 Semilight" pitchFamily="50" charset="-127"/>
              </a:endParaRPr>
            </a:p>
            <a:p>
              <a:pPr algn="ctr"/>
              <a:r>
                <a:rPr lang="en-US" altLang="ko-KR" dirty="0" smtClean="0">
                  <a:latin typeface="KoPub돋움체 Medium" pitchFamily="18" charset="-127"/>
                  <a:ea typeface="KoPub돋움체 Medium" pitchFamily="18" charset="-127"/>
                  <a:cs typeface="맑은 고딕 Semilight" pitchFamily="50" charset="-127"/>
                </a:rPr>
                <a:t>2017.06.14</a:t>
              </a:r>
              <a:endParaRPr lang="ko-KR" altLang="en-US" dirty="0">
                <a:latin typeface="KoPub돋움체 Medium" pitchFamily="18" charset="-127"/>
                <a:ea typeface="KoPub돋움체 Medium" pitchFamily="18" charset="-127"/>
                <a:cs typeface="맑은 고딕 Semilight" pitchFamily="50" charset="-127"/>
              </a:endParaRPr>
            </a:p>
          </p:txBody>
        </p:sp>
        <p:pic>
          <p:nvPicPr>
            <p:cNvPr id="36" name="_x211067216" descr="cif00001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000628" y="714362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9144000" cy="428610"/>
            <a:chOff x="0" y="0"/>
            <a:chExt cx="9144000" cy="571486"/>
          </a:xfrm>
        </p:grpSpPr>
        <p:grpSp>
          <p:nvGrpSpPr>
            <p:cNvPr id="13" name="그룹 13"/>
            <p:cNvGrpSpPr/>
            <p:nvPr/>
          </p:nvGrpSpPr>
          <p:grpSpPr>
            <a:xfrm>
              <a:off x="0" y="0"/>
              <a:ext cx="9144000" cy="571486"/>
              <a:chOff x="0" y="0"/>
              <a:chExt cx="9144000" cy="5714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9144000" cy="5714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2910" y="71419"/>
                <a:ext cx="5357850" cy="4286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_x211067216" descr="cif00001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42844" y="71419"/>
                <a:ext cx="357190" cy="428646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7286644" y="0"/>
              <a:ext cx="1857356" cy="2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사용자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님 환영합니다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! | </a:t>
              </a:r>
              <a:r>
                <a:rPr lang="ko-KR" altLang="en-US" sz="700" dirty="0" err="1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마이페이지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| 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로그아웃</a:t>
              </a:r>
              <a:endParaRPr lang="ko-KR" altLang="en-US" sz="7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43042" y="1000114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뚝배기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세트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042" y="1357305"/>
            <a:ext cx="200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판매자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김뚝배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택배 가능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배송료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별도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</a:p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30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년 전통의 뚝배기 그릇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00496" y="1214428"/>
            <a:ext cx="2714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24800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3042" y="2214560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땅콩버터 비빔밥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3042" y="257175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판매자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김땅콩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택배 가능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배송료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별도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당신의 입맛에 딱 맞는 땅콩버터 비빔밥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영국 전통 음식으로 악명이 높다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0496" y="2357436"/>
            <a:ext cx="2714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74900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pic>
        <p:nvPicPr>
          <p:cNvPr id="1026" name="Picture 2" descr="땅콩버터로 밥을 볶아먹어봤는데 완전 망했어요."/>
          <p:cNvPicPr>
            <a:picLocks noChangeAspect="1" noChangeArrowheads="1"/>
          </p:cNvPicPr>
          <p:nvPr/>
        </p:nvPicPr>
        <p:blipFill>
          <a:blip r:embed="rId3"/>
          <a:srcRect l="45395"/>
          <a:stretch>
            <a:fillRect/>
          </a:stretch>
        </p:blipFill>
        <p:spPr bwMode="auto">
          <a:xfrm>
            <a:off x="500034" y="2357436"/>
            <a:ext cx="814099" cy="85725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43042" y="3429006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뮤탈리스크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날개 튀김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3042" y="3786196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판매자 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개리건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택배 가능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배송료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별도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미지의 생물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뮤탈리스크의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날개 튀김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고소한 맛이 일품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pic>
        <p:nvPicPr>
          <p:cNvPr id="32" name="Picture 2" descr="땅콩버터로 밥을 볶아먹어봤는데 완전 망했어요.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0034" y="3429006"/>
            <a:ext cx="928694" cy="92869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4000496" y="3429006"/>
            <a:ext cx="2714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4900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43042" y="4641739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디버깅 대신해주는 알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-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파고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43042" y="4998929"/>
            <a:ext cx="2714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판매자 </a:t>
            </a:r>
            <a:r>
              <a:rPr lang="en-US" altLang="ko-KR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Sedol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LEE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직거래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Only</a:t>
            </a:r>
          </a:p>
          <a:p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홀리쓋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pic>
        <p:nvPicPr>
          <p:cNvPr id="61" name="Picture 2" descr="땅콩버터로 밥을 볶아먹어봤는데 완전 망했어요.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00034" y="4714890"/>
            <a:ext cx="814099" cy="782473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4000496" y="4713177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1114900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20" y="571486"/>
            <a:ext cx="4000528" cy="285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KoPub돋움체 Light" pitchFamily="18" charset="-127"/>
                <a:ea typeface="KoPub돋움체 Light" pitchFamily="18" charset="-127"/>
              </a:rPr>
              <a:t>▶ 추천 상품 </a:t>
            </a:r>
            <a:r>
              <a:rPr lang="en-US" altLang="ko-KR" dirty="0" smtClean="0">
                <a:latin typeface="KoPub돋움체 Light" pitchFamily="18" charset="-127"/>
                <a:ea typeface="KoPub돋움체 Light" pitchFamily="18" charset="-127"/>
              </a:rPr>
              <a:t>| Recommend</a:t>
            </a:r>
            <a:endParaRPr lang="ko-KR" altLang="en-US" dirty="0"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715272" y="3857634"/>
            <a:ext cx="1285884" cy="1143008"/>
            <a:chOff x="7643834" y="928676"/>
            <a:chExt cx="1285884" cy="1428760"/>
          </a:xfrm>
        </p:grpSpPr>
        <p:sp>
          <p:nvSpPr>
            <p:cNvPr id="65" name="직사각형 64"/>
            <p:cNvSpPr/>
            <p:nvPr/>
          </p:nvSpPr>
          <p:spPr>
            <a:xfrm>
              <a:off x="7643834" y="1071552"/>
              <a:ext cx="1285884" cy="1285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643834" y="928676"/>
              <a:ext cx="1285884" cy="214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itchFamily="18" charset="-127"/>
                  <a:ea typeface="KoPub돋움체 Light" pitchFamily="18" charset="-127"/>
                </a:rPr>
                <a:t>최근 방문</a:t>
              </a:r>
              <a:endParaRPr lang="ko-KR" altLang="en-US" sz="1100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715272" y="1785932"/>
            <a:ext cx="1285884" cy="2000264"/>
            <a:chOff x="7643834" y="928676"/>
            <a:chExt cx="1285884" cy="2000264"/>
          </a:xfrm>
        </p:grpSpPr>
        <p:sp>
          <p:nvSpPr>
            <p:cNvPr id="68" name="직사각형 67"/>
            <p:cNvSpPr/>
            <p:nvPr/>
          </p:nvSpPr>
          <p:spPr>
            <a:xfrm>
              <a:off x="7643834" y="1071552"/>
              <a:ext cx="1285884" cy="1857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643834" y="928676"/>
              <a:ext cx="1285884" cy="214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KoPub돋움체 Light" pitchFamily="18" charset="-127"/>
                  <a:ea typeface="KoPub돋움체 Light" pitchFamily="18" charset="-127"/>
                </a:rPr>
                <a:t>신규 인기</a:t>
              </a:r>
              <a:endParaRPr lang="ko-KR" altLang="en-US" sz="1100" dirty="0"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715272" y="571486"/>
            <a:ext cx="1285884" cy="1143008"/>
            <a:chOff x="7643834" y="1142990"/>
            <a:chExt cx="1285884" cy="928694"/>
          </a:xfrm>
        </p:grpSpPr>
        <p:sp>
          <p:nvSpPr>
            <p:cNvPr id="71" name="직사각형 70"/>
            <p:cNvSpPr/>
            <p:nvPr/>
          </p:nvSpPr>
          <p:spPr>
            <a:xfrm>
              <a:off x="7643834" y="1142990"/>
              <a:ext cx="1285884" cy="928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643834" y="1142990"/>
              <a:ext cx="642942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판매</a:t>
              </a:r>
              <a:endParaRPr lang="en-US" altLang="ko-KR" sz="1200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등록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286776" y="1142990"/>
              <a:ext cx="642942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QNA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286776" y="1665380"/>
              <a:ext cx="642942" cy="40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홈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43834" y="1665380"/>
              <a:ext cx="642942" cy="40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카트</a:t>
              </a:r>
              <a:endParaRPr lang="ko-KR" altLang="en-US" sz="1200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pic>
        <p:nvPicPr>
          <p:cNvPr id="2050" name="Picture 2" descr="뚝배기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1142990"/>
            <a:ext cx="1033520" cy="785818"/>
          </a:xfrm>
          <a:prstGeom prst="rect">
            <a:avLst/>
          </a:prstGeom>
          <a:noFill/>
        </p:spPr>
      </p:pic>
      <p:cxnSp>
        <p:nvCxnSpPr>
          <p:cNvPr id="47" name="직선 연결선 46"/>
          <p:cNvCxnSpPr/>
          <p:nvPr/>
        </p:nvCxnSpPr>
        <p:spPr>
          <a:xfrm rot="5400000">
            <a:off x="1718451" y="3139283"/>
            <a:ext cx="4286280" cy="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-567565" y="3139283"/>
            <a:ext cx="4286280" cy="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/>
          <p:nvPr/>
        </p:nvGrpSpPr>
        <p:grpSpPr>
          <a:xfrm>
            <a:off x="0" y="0"/>
            <a:ext cx="9144000" cy="428610"/>
            <a:chOff x="0" y="0"/>
            <a:chExt cx="9144000" cy="571486"/>
          </a:xfrm>
        </p:grpSpPr>
        <p:grpSp>
          <p:nvGrpSpPr>
            <p:cNvPr id="3" name="그룹 13"/>
            <p:cNvGrpSpPr/>
            <p:nvPr/>
          </p:nvGrpSpPr>
          <p:grpSpPr>
            <a:xfrm>
              <a:off x="0" y="0"/>
              <a:ext cx="9144000" cy="571486"/>
              <a:chOff x="0" y="0"/>
              <a:chExt cx="9144000" cy="5714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9144000" cy="57148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2910" y="71419"/>
                <a:ext cx="5357850" cy="4286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_x211067216" descr="cif00001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142844" y="71419"/>
                <a:ext cx="357190" cy="428646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7286644" y="0"/>
              <a:ext cx="1857356" cy="26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사용자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님 환영합니다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! | </a:t>
              </a:r>
              <a:r>
                <a:rPr lang="ko-KR" altLang="en-US" sz="700" dirty="0" err="1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마이페이지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| 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로그아웃</a:t>
              </a:r>
              <a:endParaRPr lang="ko-KR" altLang="en-US" sz="7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pic>
        <p:nvPicPr>
          <p:cNvPr id="36" name="그림 35" descr="2449489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71486"/>
            <a:ext cx="1857388" cy="18573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1406" y="242887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강준서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06" y="280470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Invalidid404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42844" y="3143254"/>
            <a:ext cx="1857388" cy="158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406" y="321469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rkdwnstj03@gmail.com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06" y="350044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01912348743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06" y="3786196"/>
            <a:ext cx="17145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Add address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5984" y="571486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최근 구매 목록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8860" y="257175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사용자 척도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2357422" y="1142685"/>
            <a:ext cx="2214578" cy="30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14546" y="1214428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점프슈트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14546" y="1500180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미니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LED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트리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4546" y="178593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바나듐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스피너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14546" y="2071684"/>
            <a:ext cx="2000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더보기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2285984" y="3143254"/>
            <a:ext cx="4643470" cy="30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차트 63"/>
          <p:cNvGraphicFramePr/>
          <p:nvPr/>
        </p:nvGraphicFramePr>
        <p:xfrm>
          <a:off x="2285984" y="3214692"/>
          <a:ext cx="2119306" cy="174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429256" y="57148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장바구니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5500694" y="1142685"/>
            <a:ext cx="2214578" cy="30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57818" y="1214428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고오급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휴지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57818" y="1500180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시공의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폭풍행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티켓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(1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인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편도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57818" y="1785932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아크릴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시즈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 탱크 모형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57818" y="2071684"/>
            <a:ext cx="20002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itchFamily="18" charset="-127"/>
                <a:ea typeface="KoPub돋움체 Light" pitchFamily="18" charset="-127"/>
              </a:rPr>
              <a:t>더보기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aphicFrame>
        <p:nvGraphicFramePr>
          <p:cNvPr id="34" name="차트 33"/>
          <p:cNvGraphicFramePr/>
          <p:nvPr/>
        </p:nvGraphicFramePr>
        <p:xfrm>
          <a:off x="4500562" y="3214692"/>
          <a:ext cx="2119306" cy="174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180</Words>
  <Application>Microsoft Office PowerPoint</Application>
  <PresentationFormat>화면 슬라이드 쇼(16:9)</PresentationFormat>
  <Paragraphs>68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강준서</dc:creator>
  <cp:lastModifiedBy>강준서</cp:lastModifiedBy>
  <cp:revision>76</cp:revision>
  <dcterms:created xsi:type="dcterms:W3CDTF">2017-06-06T14:51:28Z</dcterms:created>
  <dcterms:modified xsi:type="dcterms:W3CDTF">2017-06-14T06:32:59Z</dcterms:modified>
</cp:coreProperties>
</file>