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1"/>
  </p:sldMasterIdLst>
  <p:notesMasterIdLst>
    <p:notesMasterId r:id="rId10"/>
  </p:notesMasterIdLst>
  <p:sldIdLst>
    <p:sldId id="256" r:id="rId2"/>
    <p:sldId id="328" r:id="rId3"/>
    <p:sldId id="330" r:id="rId4"/>
    <p:sldId id="301" r:id="rId5"/>
    <p:sldId id="306" r:id="rId6"/>
    <p:sldId id="331" r:id="rId7"/>
    <p:sldId id="321" r:id="rId8"/>
    <p:sldId id="2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90" autoAdjust="0"/>
    <p:restoredTop sz="94364" autoAdjust="0"/>
  </p:normalViewPr>
  <p:slideViewPr>
    <p:cSldViewPr snapToGrid="0">
      <p:cViewPr varScale="1">
        <p:scale>
          <a:sx n="73" d="100"/>
          <a:sy n="73" d="100"/>
        </p:scale>
        <p:origin x="82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5C31-BDA9-436D-B649-29982B46C942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C7511-E096-476B-8E2B-D10657F29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39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 Ladies</a:t>
            </a:r>
            <a:r>
              <a:rPr lang="en-US" baseline="0" dirty="0" smtClean="0"/>
              <a:t> and Gentlemen, I am Hnu Thaper and along side me is Elijah Tyson….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C7511-E096-476B-8E2B-D10657F29A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05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Abid/Hnu</a:t>
            </a:r>
            <a:r>
              <a:rPr lang="en-US" baseline="0" dirty="0" smtClean="0"/>
              <a:t> Script </a:t>
            </a:r>
          </a:p>
          <a:p>
            <a:endParaRPr lang="en-US" baseline="0" dirty="0" smtClean="0"/>
          </a:p>
          <a:p>
            <a:r>
              <a:rPr lang="en-US" baseline="0" dirty="0" smtClean="0"/>
              <a:t>Elijah: MENTION THE SINGLE PROBLEM (food storage)…….then the parent and student are worried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C7511-E096-476B-8E2B-D10657F29A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23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Abid/Hnu</a:t>
            </a:r>
            <a:r>
              <a:rPr lang="en-US" baseline="0" dirty="0" smtClean="0"/>
              <a:t> Script </a:t>
            </a:r>
          </a:p>
          <a:p>
            <a:endParaRPr lang="en-US" baseline="0" dirty="0" smtClean="0"/>
          </a:p>
          <a:p>
            <a:r>
              <a:rPr lang="en-US" baseline="0" dirty="0" smtClean="0"/>
              <a:t>Elijah: MENTION THE SINGLE PROBLEM (food storage)…….then the parent and student are worried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C7511-E096-476B-8E2B-D10657F29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70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technology</a:t>
            </a:r>
            <a:r>
              <a:rPr lang="en-US" baseline="0" dirty="0" smtClean="0"/>
              <a:t> is very unique but for now I just want you to picture a vending machine that sells personal fridge space instead of food items.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Neubert</a:t>
            </a:r>
            <a:r>
              <a:rPr lang="en-US" baseline="0" dirty="0" smtClean="0"/>
              <a:t>) Solution- don</a:t>
            </a:r>
            <a:r>
              <a:rPr lang="mr-IN" baseline="0" dirty="0" smtClean="0"/>
              <a:t>’</a:t>
            </a:r>
            <a:r>
              <a:rPr lang="en-US" baseline="0" dirty="0" smtClean="0"/>
              <a:t>t have the solution be </a:t>
            </a:r>
            <a:r>
              <a:rPr lang="en-US" baseline="0" dirty="0" err="1" smtClean="0"/>
              <a:t>coldsppace</a:t>
            </a:r>
            <a:r>
              <a:rPr lang="en-US" baseline="0" dirty="0" smtClean="0"/>
              <a:t>, make it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story.</a:t>
            </a:r>
          </a:p>
          <a:p>
            <a:endParaRPr lang="en-US" baseline="0" dirty="0" smtClean="0"/>
          </a:p>
          <a:p>
            <a:pPr marL="0" indent="0" algn="ctr">
              <a:buNone/>
            </a:pPr>
            <a:r>
              <a:rPr lang="en-US" sz="1200" b="1" spc="-150" dirty="0" smtClean="0">
                <a:solidFill>
                  <a:schemeClr val="tx1"/>
                </a:solidFill>
              </a:rPr>
              <a:t>PERSONALIZED..</a:t>
            </a:r>
          </a:p>
          <a:p>
            <a:pPr marL="0" indent="0" algn="ctr">
              <a:buNone/>
            </a:pPr>
            <a:r>
              <a:rPr lang="en-US" sz="1200" b="1" spc="-150" dirty="0" smtClean="0">
                <a:solidFill>
                  <a:schemeClr val="tx1"/>
                </a:solidFill>
              </a:rPr>
              <a:t>REFRIDGERATED..</a:t>
            </a:r>
          </a:p>
          <a:p>
            <a:pPr marL="0" indent="0" algn="ctr">
              <a:buNone/>
            </a:pPr>
            <a:r>
              <a:rPr lang="en-US" sz="1200" b="1" spc="-150" dirty="0" smtClean="0">
                <a:solidFill>
                  <a:schemeClr val="tx1"/>
                </a:solidFill>
              </a:rPr>
              <a:t>FOOD STORAGE COMAPARTMENTS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C7511-E096-476B-8E2B-D10657F29A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2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Customer</a:t>
            </a:r>
            <a:r>
              <a:rPr lang="en-US" baseline="0" dirty="0" smtClean="0"/>
              <a:t> fills out registration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Login to mobile friendly website</a:t>
            </a:r>
          </a:p>
          <a:p>
            <a:endParaRPr lang="en-US" baseline="0" dirty="0" smtClean="0"/>
          </a:p>
          <a:p>
            <a:r>
              <a:rPr lang="en-US" dirty="0" smtClean="0"/>
              <a:t>Website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-find and allocate a </a:t>
            </a:r>
            <a:r>
              <a:rPr lang="en-US" baseline="0" dirty="0" err="1" smtClean="0"/>
              <a:t>coldspace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-generate a code</a:t>
            </a:r>
          </a:p>
          <a:p>
            <a:r>
              <a:rPr lang="en-US" baseline="0" dirty="0" smtClean="0"/>
              <a:t>-view how much time they currently have left in their space</a:t>
            </a:r>
          </a:p>
          <a:p>
            <a:r>
              <a:rPr lang="en-US" baseline="0" dirty="0" smtClean="0"/>
              <a:t>-user settings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C7511-E096-476B-8E2B-D10657F29A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17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team executing</a:t>
            </a:r>
            <a:r>
              <a:rPr lang="en-US" baseline="0" dirty="0" smtClean="0"/>
              <a:t> this plan is US……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C7511-E096-476B-8E2B-D10657F29A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31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C7511-E096-476B-8E2B-D10657F29A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19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D2E9-2E8C-468B-95CC-B65AF76C695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AC54-ADCB-4064-A8F9-1DC98F041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6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D2E9-2E8C-468B-95CC-B65AF76C695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AC54-ADCB-4064-A8F9-1DC98F041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8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D2E9-2E8C-468B-95CC-B65AF76C695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AC54-ADCB-4064-A8F9-1DC98F041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56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15"/>
          </p:nvPr>
        </p:nvSpPr>
        <p:spPr>
          <a:xfrm>
            <a:off x="993753" y="2158419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65"/>
          </p:nvPr>
        </p:nvSpPr>
        <p:spPr>
          <a:xfrm>
            <a:off x="3707519" y="2209800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26" name="Picture Placeholder 21"/>
          <p:cNvSpPr>
            <a:spLocks noGrp="1"/>
          </p:cNvSpPr>
          <p:nvPr>
            <p:ph type="pic" sz="quarter" idx="66"/>
          </p:nvPr>
        </p:nvSpPr>
        <p:spPr>
          <a:xfrm>
            <a:off x="6400800" y="2209800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27" name="Picture Placeholder 21"/>
          <p:cNvSpPr>
            <a:spLocks noGrp="1"/>
          </p:cNvSpPr>
          <p:nvPr>
            <p:ph type="pic" sz="quarter" idx="67"/>
          </p:nvPr>
        </p:nvSpPr>
        <p:spPr>
          <a:xfrm>
            <a:off x="9154784" y="2209800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912284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en-JM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3638360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912285" y="4248149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71"/>
          </p:nvPr>
        </p:nvSpPr>
        <p:spPr>
          <a:xfrm>
            <a:off x="912283" y="4487334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3655485" y="4241800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73"/>
          </p:nvPr>
        </p:nvSpPr>
        <p:spPr>
          <a:xfrm>
            <a:off x="3655483" y="4480985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6400800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en-JM" dirty="0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6417925" y="4241800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76"/>
          </p:nvPr>
        </p:nvSpPr>
        <p:spPr>
          <a:xfrm>
            <a:off x="6417923" y="4480985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9226360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en-JM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9243485" y="4241800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79"/>
          </p:nvPr>
        </p:nvSpPr>
        <p:spPr>
          <a:xfrm>
            <a:off x="9243483" y="4480985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57745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D2E9-2E8C-468B-95CC-B65AF76C695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AC54-ADCB-4064-A8F9-1DC98F041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9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D2E9-2E8C-468B-95CC-B65AF76C695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AC54-ADCB-4064-A8F9-1DC98F041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7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D2E9-2E8C-468B-95CC-B65AF76C695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AC54-ADCB-4064-A8F9-1DC98F041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3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D2E9-2E8C-468B-95CC-B65AF76C695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AC54-ADCB-4064-A8F9-1DC98F041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9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D2E9-2E8C-468B-95CC-B65AF76C695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AC54-ADCB-4064-A8F9-1DC98F041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0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D2E9-2E8C-468B-95CC-B65AF76C695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AC54-ADCB-4064-A8F9-1DC98F041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0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D2E9-2E8C-468B-95CC-B65AF76C695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AC54-ADCB-4064-A8F9-1DC98F041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0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D2E9-2E8C-468B-95CC-B65AF76C695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AC54-ADCB-4064-A8F9-1DC98F041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0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3D2E9-2E8C-468B-95CC-B65AF76C695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0AC54-ADCB-4064-A8F9-1DC98F041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3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if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gif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14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1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179" b="90536" l="26667" r="7302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92" t="11344" r="27353" b="10110"/>
          <a:stretch/>
        </p:blipFill>
        <p:spPr>
          <a:xfrm>
            <a:off x="3713018" y="1147154"/>
            <a:ext cx="4156365" cy="418961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9593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62587" y="189994"/>
            <a:ext cx="8596668" cy="867663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 smtClean="0">
                <a:latin typeface="Tw Cen MT" charset="0"/>
                <a:ea typeface="Tw Cen MT" charset="0"/>
                <a:cs typeface="Tw Cen MT" charset="0"/>
              </a:rPr>
              <a:t>The Problem</a:t>
            </a:r>
            <a:endParaRPr lang="en-US" sz="5000" b="1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6" t="1610" r="35545" b="6304"/>
          <a:stretch/>
        </p:blipFill>
        <p:spPr>
          <a:xfrm>
            <a:off x="3774950" y="1057657"/>
            <a:ext cx="4771942" cy="482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0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62587" y="189994"/>
            <a:ext cx="8596668" cy="867663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 smtClean="0">
                <a:latin typeface="Tw Cen MT" charset="0"/>
                <a:ea typeface="Tw Cen MT" charset="0"/>
                <a:cs typeface="Tw Cen MT" charset="0"/>
              </a:rPr>
              <a:t>The Problem</a:t>
            </a:r>
            <a:endParaRPr lang="en-US" sz="5000" b="1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8" t="17844" r="17324" b="17552"/>
          <a:stretch/>
        </p:blipFill>
        <p:spPr>
          <a:xfrm>
            <a:off x="4051270" y="1057657"/>
            <a:ext cx="4219302" cy="412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2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58" y="2518208"/>
            <a:ext cx="1843118" cy="1843118"/>
          </a:xfrm>
          <a:prstGeom prst="rect">
            <a:avLst/>
          </a:prstGeom>
        </p:spPr>
      </p:pic>
      <p:pic>
        <p:nvPicPr>
          <p:cNvPr id="10" name="Picture Placeholder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0" r="23750"/>
          <a:stretch>
            <a:fillRect/>
          </a:stretch>
        </p:blipFill>
        <p:spPr>
          <a:xfrm>
            <a:off x="6108114" y="2647606"/>
            <a:ext cx="1584325" cy="1584325"/>
          </a:xfrm>
          <a:prstGeom prst="ellipse">
            <a:avLst/>
          </a:prstGeom>
        </p:spPr>
      </p:pic>
      <p:pic>
        <p:nvPicPr>
          <p:cNvPr id="11" name="Picture Placeholder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>
            <a:off x="3237693" y="2582907"/>
            <a:ext cx="1713721" cy="1713721"/>
          </a:xfrm>
          <a:prstGeom prst="ellipse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0958" y="4831186"/>
            <a:ext cx="24636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 smtClean="0">
                <a:solidFill>
                  <a:schemeClr val="accent1"/>
                </a:solidFill>
              </a:rPr>
              <a:t>Personalized</a:t>
            </a:r>
            <a:r>
              <a:rPr lang="en-US" sz="2500" b="1" dirty="0" smtClean="0"/>
              <a:t> </a:t>
            </a:r>
            <a:endParaRPr lang="en-US" sz="25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002032" y="4754242"/>
            <a:ext cx="25506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 smtClean="0">
                <a:solidFill>
                  <a:schemeClr val="accent1"/>
                </a:solidFill>
              </a:rPr>
              <a:t>Refrigerated</a:t>
            </a:r>
            <a:r>
              <a:rPr lang="en-US" sz="3000" i="1" dirty="0" smtClean="0"/>
              <a:t>  </a:t>
            </a:r>
            <a:endParaRPr lang="en-US" sz="30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464578" y="4792714"/>
            <a:ext cx="49570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 smtClean="0">
                <a:solidFill>
                  <a:schemeClr val="accent1"/>
                </a:solidFill>
              </a:rPr>
              <a:t>Food Storage Compartments </a:t>
            </a:r>
            <a:endParaRPr lang="en-US" sz="2500" b="1" i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0889" y="2518208"/>
            <a:ext cx="2947212" cy="1938956"/>
          </a:xfrm>
          <a:prstGeom prst="ellipse">
            <a:avLst/>
          </a:prstGeom>
        </p:spPr>
      </p:pic>
      <p:sp>
        <p:nvSpPr>
          <p:cNvPr id="4" name="Equal 3"/>
          <p:cNvSpPr/>
          <p:nvPr/>
        </p:nvSpPr>
        <p:spPr>
          <a:xfrm>
            <a:off x="8011322" y="3220099"/>
            <a:ext cx="670684" cy="635674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Plus 4"/>
          <p:cNvSpPr/>
          <p:nvPr/>
        </p:nvSpPr>
        <p:spPr>
          <a:xfrm>
            <a:off x="2294958" y="3203233"/>
            <a:ext cx="707074" cy="628113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5036867" y="3230943"/>
            <a:ext cx="707074" cy="628113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77827" y="36677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 smtClean="0">
                <a:latin typeface="Tw Cen MT" charset="0"/>
                <a:ea typeface="Tw Cen MT" charset="0"/>
                <a:cs typeface="Tw Cen MT" charset="0"/>
              </a:rPr>
              <a:t>The Solution</a:t>
            </a:r>
            <a:endParaRPr lang="en-US" sz="5000" b="1" dirty="0">
              <a:latin typeface="Tw Cen MT" charset="0"/>
              <a:ea typeface="Tw Cen MT" charset="0"/>
              <a:cs typeface="Tw Cen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31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984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 smtClean="0">
                <a:latin typeface="Tw Cen MT" charset="0"/>
                <a:ea typeface="Tw Cen MT" charset="0"/>
                <a:cs typeface="Tw Cen MT" charset="0"/>
              </a:rPr>
              <a:t>How It Works </a:t>
            </a:r>
            <a:endParaRPr lang="en-US" sz="5000" b="1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75" y="2184887"/>
            <a:ext cx="1836755" cy="36596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7" y="2227356"/>
            <a:ext cx="1825091" cy="35747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238" y="2189808"/>
            <a:ext cx="1840336" cy="3612257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152318" y="3669405"/>
            <a:ext cx="334807" cy="30283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2" r="5577"/>
          <a:stretch/>
        </p:blipFill>
        <p:spPr>
          <a:xfrm>
            <a:off x="7560783" y="2080047"/>
            <a:ext cx="4013658" cy="3722018"/>
          </a:xfrm>
          <a:prstGeom prst="round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7018275" y="3669405"/>
            <a:ext cx="334807" cy="30283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531580" y="3669405"/>
            <a:ext cx="334807" cy="30283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7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w Cen MT" charset="0"/>
                <a:ea typeface="Tw Cen MT" charset="0"/>
                <a:cs typeface="Tw Cen MT" charset="0"/>
              </a:rPr>
              <a:t>What we are looking for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142309"/>
            <a:ext cx="4909457" cy="4465728"/>
          </a:xfrm>
        </p:spPr>
        <p:txBody>
          <a:bodyPr/>
          <a:lstStyle/>
          <a:p>
            <a:r>
              <a:rPr lang="en-US" dirty="0" smtClean="0"/>
              <a:t>Computer Science Engineers</a:t>
            </a:r>
          </a:p>
          <a:p>
            <a:r>
              <a:rPr lang="en-US" dirty="0" smtClean="0"/>
              <a:t>Electrical Engineers</a:t>
            </a:r>
          </a:p>
          <a:p>
            <a:r>
              <a:rPr lang="en-US" dirty="0" smtClean="0"/>
              <a:t>Mechanical/Industrial Engineers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smtClean="0"/>
              <a:t>Build the backend could-based webserver database and front end user interface (CSE)</a:t>
            </a:r>
          </a:p>
          <a:p>
            <a:pPr marL="0" indent="0">
              <a:buNone/>
            </a:pPr>
            <a:r>
              <a:rPr lang="en-US" dirty="0" smtClean="0"/>
              <a:t>-Assist with Prototype </a:t>
            </a:r>
            <a:r>
              <a:rPr lang="en-US" smtClean="0"/>
              <a:t>V.3 development (</a:t>
            </a:r>
            <a:r>
              <a:rPr lang="en-US" dirty="0" smtClean="0"/>
              <a:t>EE/ME)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6" y="2142309"/>
            <a:ext cx="5771062" cy="375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2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609597" y="218528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JM" sz="5000" b="1" dirty="0" smtClean="0">
                <a:solidFill>
                  <a:schemeClr val="tx1"/>
                </a:solidFill>
                <a:latin typeface="Tw Cen MT" panose="020B0602020104020603" pitchFamily="34" charset="0"/>
                <a:ea typeface="Open Sans Semibold" pitchFamily="34" charset="0"/>
                <a:cs typeface="Open Sans Light"/>
              </a:rPr>
              <a:t>Meet the team</a:t>
            </a:r>
            <a:endParaRPr lang="en-JM" sz="5000" b="1" dirty="0">
              <a:solidFill>
                <a:schemeClr val="tx1"/>
              </a:solidFill>
              <a:latin typeface="Tw Cen MT" panose="020B0602020104020603" pitchFamily="34" charset="0"/>
              <a:cs typeface="Open Sans Light"/>
            </a:endParaRPr>
          </a:p>
        </p:txBody>
      </p:sp>
      <p:pic>
        <p:nvPicPr>
          <p:cNvPr id="26" name="Shape 194"/>
          <p:cNvPicPr preferRelativeResize="0">
            <a:picLocks noGrp="1"/>
          </p:cNvPicPr>
          <p:nvPr>
            <p:ph type="pic" sz="quarter" idx="15"/>
          </p:nvPr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9000" l="3500" r="99250">
                        <a14:foregroundMark x1="33000" y1="76750" x2="33000" y2="76750"/>
                        <a14:foregroundMark x1="71500" y1="71750" x2="68000" y2="85500"/>
                        <a14:foregroundMark x1="76500" y1="84750" x2="76500" y2="80500"/>
                        <a14:foregroundMark x1="71500" y1="80500" x2="71500" y2="79750"/>
                        <a14:foregroundMark x1="75750" y1="71000" x2="75750" y2="71000"/>
                        <a14:foregroundMark x1="75750" y1="71000" x2="75750" y2="71000"/>
                        <a14:foregroundMark x1="82250" y1="66750" x2="75000" y2="69750"/>
                        <a14:foregroundMark x1="90750" y1="78250" x2="69250" y2="89750"/>
                        <a14:foregroundMark x1="34250" y1="76750" x2="34250" y2="86750"/>
                        <a14:foregroundMark x1="46500" y1="78250" x2="41500" y2="93250"/>
                        <a14:foregroundMark x1="37250" y1="84000" x2="37250" y2="84000"/>
                        <a14:foregroundMark x1="32250" y1="89750" x2="32250" y2="89750"/>
                        <a14:foregroundMark x1="41500" y1="92500" x2="41500" y2="92500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13004" y="1350990"/>
            <a:ext cx="1828800" cy="1828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1" name="Shape 193"/>
          <p:cNvPicPr preferRelativeResize="0">
            <a:picLocks noGrp="1"/>
          </p:cNvPicPr>
          <p:nvPr>
            <p:ph type="pic" sz="quarter" idx="66"/>
          </p:nvPr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98854">
                        <a14:foregroundMark x1="69914" y1="73352" x2="69914" y2="73352"/>
                        <a14:foregroundMark x1="69054" y1="75358" x2="78510" y2="75358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5915466" y="1273671"/>
            <a:ext cx="2053673" cy="2011118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" name="Text Placeholder 10"/>
          <p:cNvSpPr>
            <a:spLocks noGrp="1"/>
          </p:cNvSpPr>
          <p:nvPr>
            <p:ph type="body" sz="quarter" idx="68"/>
          </p:nvPr>
        </p:nvSpPr>
        <p:spPr>
          <a:xfrm>
            <a:off x="19163" y="3622918"/>
            <a:ext cx="2702334" cy="1681018"/>
          </a:xfrm>
        </p:spPr>
        <p:txBody>
          <a:bodyPr>
            <a:normAutofit/>
          </a:bodyPr>
          <a:lstStyle/>
          <a:p>
            <a:pPr marL="304793">
              <a:spcBef>
                <a:spcPts val="0"/>
              </a:spcBef>
            </a:pPr>
            <a:r>
              <a:rPr lang="en" sz="16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Founder &amp; CEO</a:t>
            </a:r>
          </a:p>
          <a:p>
            <a:pPr marL="304793">
              <a:spcBef>
                <a:spcPts val="0"/>
              </a:spcBef>
            </a:pPr>
            <a:endParaRPr lang="e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585" indent="-304792">
              <a:spcBef>
                <a:spcPts val="0"/>
              </a:spcBef>
              <a:buChar char="●"/>
            </a:pPr>
            <a:r>
              <a:rPr lang="e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Western </a:t>
            </a: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New York Prosperity Fellow </a:t>
            </a:r>
            <a:endParaRPr lang="en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585" indent="-304792">
              <a:spcBef>
                <a:spcPts val="0"/>
              </a:spcBef>
              <a:buChar char="●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Founder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Hustle Aesthetic Fitness</a:t>
            </a:r>
          </a:p>
          <a:p>
            <a:endParaRPr lang="en-JM" b="1" dirty="0">
              <a:solidFill>
                <a:schemeClr val="tx1">
                  <a:lumMod val="50000"/>
                  <a:lumOff val="50000"/>
                </a:schemeClr>
              </a:solidFill>
              <a:latin typeface="Open Sans Light"/>
              <a:ea typeface="Tahoma" pitchFamily="34" charset="0"/>
              <a:cs typeface="Open Sans Ligh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69"/>
          </p:nvPr>
        </p:nvSpPr>
        <p:spPr>
          <a:xfrm>
            <a:off x="2506311" y="3325387"/>
            <a:ext cx="2579291" cy="400051"/>
          </a:xfrm>
        </p:spPr>
        <p:txBody>
          <a:bodyPr/>
          <a:lstStyle/>
          <a:p>
            <a:pPr algn="ctr"/>
            <a:r>
              <a:rPr lang="en-JM" sz="1600" b="1" dirty="0" smtClean="0">
                <a:solidFill>
                  <a:schemeClr val="accent1"/>
                </a:solidFill>
                <a:latin typeface="Open Sans Light"/>
                <a:cs typeface="Open Sans Light"/>
              </a:rPr>
              <a:t> Hnu Thaper</a:t>
            </a:r>
            <a:endParaRPr lang="en-JM" sz="1600" b="1" dirty="0">
              <a:solidFill>
                <a:schemeClr val="accent1"/>
              </a:solidFill>
              <a:latin typeface="Open Sans Light"/>
              <a:cs typeface="Open Sans Light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70"/>
          </p:nvPr>
        </p:nvSpPr>
        <p:spPr>
          <a:xfrm>
            <a:off x="2828033" y="3568215"/>
            <a:ext cx="2934062" cy="1653502"/>
          </a:xfrm>
        </p:spPr>
        <p:txBody>
          <a:bodyPr/>
          <a:lstStyle/>
          <a:p>
            <a:pPr marL="304793">
              <a:spcBef>
                <a:spcPts val="0"/>
              </a:spcBef>
            </a:pPr>
            <a:r>
              <a:rPr lang="en" sz="16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Co-Founder and </a:t>
            </a:r>
            <a:r>
              <a:rPr lang="en" sz="1600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COO</a:t>
            </a:r>
          </a:p>
          <a:p>
            <a:pPr marL="304793">
              <a:spcBef>
                <a:spcPts val="0"/>
              </a:spcBef>
            </a:pPr>
            <a:endParaRPr lang="en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585" indent="-304792">
              <a:spcBef>
                <a:spcPts val="0"/>
              </a:spcBef>
              <a:buChar char="●"/>
            </a:pPr>
            <a:r>
              <a:rPr lang="en" sz="16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Risk Associate at PricewaterhouseCoopers (PwC)</a:t>
            </a:r>
          </a:p>
          <a:p>
            <a:pPr marL="609585" indent="-304792">
              <a:spcBef>
                <a:spcPts val="0"/>
              </a:spcBef>
              <a:buChar char="●"/>
            </a:pPr>
            <a:r>
              <a:rPr lang="en" sz="16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Former </a:t>
            </a:r>
            <a:r>
              <a:rPr lang="en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Risk Analyst at Morgan Stanley </a:t>
            </a:r>
            <a:endParaRPr lang="en" sz="1600" b="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JM" b="1" dirty="0">
              <a:solidFill>
                <a:schemeClr val="tx1">
                  <a:lumMod val="50000"/>
                  <a:lumOff val="50000"/>
                </a:schemeClr>
              </a:solidFill>
              <a:latin typeface="Open Sans Light"/>
              <a:ea typeface="Tahoma" pitchFamily="34" charset="0"/>
              <a:cs typeface="Open Sans Light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71"/>
          </p:nvPr>
        </p:nvSpPr>
        <p:spPr>
          <a:xfrm>
            <a:off x="5351506" y="3348248"/>
            <a:ext cx="2753528" cy="439934"/>
          </a:xfrm>
        </p:spPr>
        <p:txBody>
          <a:bodyPr/>
          <a:lstStyle/>
          <a:p>
            <a:pPr algn="ctr"/>
            <a:r>
              <a:rPr lang="en-JM" sz="1600" b="1" dirty="0" smtClean="0">
                <a:solidFill>
                  <a:schemeClr val="accent1">
                    <a:lumMod val="75000"/>
                  </a:schemeClr>
                </a:solidFill>
                <a:latin typeface="Open Sans Light"/>
                <a:cs typeface="Open Sans Light"/>
              </a:rPr>
              <a:t> </a:t>
            </a:r>
            <a:r>
              <a:rPr lang="en-JM" sz="1600" b="1" dirty="0" smtClean="0">
                <a:solidFill>
                  <a:schemeClr val="accent1"/>
                </a:solidFill>
                <a:latin typeface="Open Sans Light"/>
                <a:cs typeface="Open Sans Light"/>
              </a:rPr>
              <a:t>Abid Alam</a:t>
            </a:r>
            <a:endParaRPr lang="en-JM" sz="1600" b="1" dirty="0">
              <a:solidFill>
                <a:schemeClr val="accent1"/>
              </a:solidFill>
              <a:latin typeface="Open Sans Light"/>
              <a:cs typeface="Open Sans Ligh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-278693" y="3325388"/>
            <a:ext cx="2612193" cy="400051"/>
          </a:xfrm>
        </p:spPr>
        <p:txBody>
          <a:bodyPr/>
          <a:lstStyle/>
          <a:p>
            <a:pPr algn="ctr"/>
            <a:r>
              <a:rPr lang="en-JM" sz="1600" dirty="0" smtClean="0">
                <a:solidFill>
                  <a:schemeClr val="accent1"/>
                </a:solidFill>
                <a:latin typeface="Open Sans Light"/>
                <a:cs typeface="Open Sans Light"/>
              </a:rPr>
              <a:t>Elijah Tyson </a:t>
            </a:r>
            <a:endParaRPr lang="en-JM" sz="1600" b="1" dirty="0">
              <a:solidFill>
                <a:schemeClr val="accent1"/>
              </a:solidFill>
              <a:latin typeface="Open Sans Light"/>
              <a:cs typeface="Open Sans Light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6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r="2500"/>
          <a:stretch>
            <a:fillRect/>
          </a:stretch>
        </p:blipFill>
        <p:spPr>
          <a:xfrm>
            <a:off x="3014235" y="1429058"/>
            <a:ext cx="1828800" cy="1828800"/>
          </a:xfrm>
        </p:spPr>
      </p:pic>
      <p:pic>
        <p:nvPicPr>
          <p:cNvPr id="14" name="Shape 193"/>
          <p:cNvPicPr preferRelativeResize="0">
            <a:picLocks noGrp="1"/>
          </p:cNvPicPr>
          <p:nvPr>
            <p:ph type="pic" sz="quarter" idx="66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203" y="1356506"/>
            <a:ext cx="1986042" cy="1900974"/>
          </a:xfrm>
          <a:prstGeom prst="ellipse">
            <a:avLst/>
          </a:prstGeom>
          <a:noFill/>
          <a:ln>
            <a:noFill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72"/>
          </p:nvPr>
        </p:nvSpPr>
        <p:spPr>
          <a:xfrm>
            <a:off x="8980203" y="3367916"/>
            <a:ext cx="2440516" cy="400051"/>
          </a:xfrm>
        </p:spPr>
        <p:txBody>
          <a:bodyPr/>
          <a:lstStyle/>
          <a:p>
            <a:r>
              <a:rPr lang="en-US" sz="1600" dirty="0" smtClean="0"/>
              <a:t>Ann-</a:t>
            </a:r>
            <a:r>
              <a:rPr lang="en-US" sz="1600" dirty="0" err="1" smtClean="0"/>
              <a:t>Previl</a:t>
            </a:r>
            <a:r>
              <a:rPr lang="en-US" sz="1600" dirty="0" smtClean="0"/>
              <a:t> Isabel</a:t>
            </a:r>
            <a:endParaRPr lang="en-US" sz="1600" dirty="0"/>
          </a:p>
        </p:txBody>
      </p:sp>
      <p:sp>
        <p:nvSpPr>
          <p:cNvPr id="25" name="Text Placeholder 15"/>
          <p:cNvSpPr>
            <a:spLocks noGrp="1"/>
          </p:cNvSpPr>
          <p:nvPr>
            <p:ph type="body" sz="quarter" idx="72"/>
          </p:nvPr>
        </p:nvSpPr>
        <p:spPr>
          <a:xfrm>
            <a:off x="5869281" y="3583029"/>
            <a:ext cx="3315436" cy="1163206"/>
          </a:xfrm>
        </p:spPr>
        <p:txBody>
          <a:bodyPr/>
          <a:lstStyle/>
          <a:p>
            <a:pPr marL="304793">
              <a:spcBef>
                <a:spcPts val="0"/>
              </a:spcBef>
            </a:pPr>
            <a:r>
              <a:rPr lang="en" sz="16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Chief Financial </a:t>
            </a:r>
            <a:r>
              <a:rPr lang="en" sz="1600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Officer</a:t>
            </a:r>
          </a:p>
          <a:p>
            <a:pPr marL="304793">
              <a:spcBef>
                <a:spcPts val="0"/>
              </a:spcBef>
            </a:pPr>
            <a:endParaRPr lang="en" sz="16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585" indent="-304792">
              <a:spcBef>
                <a:spcPts val="0"/>
              </a:spcBef>
              <a:buChar char="●"/>
            </a:pPr>
            <a:r>
              <a:rPr lang="en" sz="16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Financial Analyst at Fiserv</a:t>
            </a:r>
          </a:p>
          <a:p>
            <a:pPr marL="609585" indent="-304792">
              <a:spcBef>
                <a:spcPts val="0"/>
              </a:spcBef>
              <a:buChar char="●"/>
            </a:pPr>
            <a:r>
              <a:rPr lang="en" sz="16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Former </a:t>
            </a:r>
            <a:r>
              <a:rPr lang="en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Tax Analyst at Gibraltar </a:t>
            </a:r>
            <a:r>
              <a:rPr lang="en" sz="16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Industries</a:t>
            </a:r>
          </a:p>
          <a:p>
            <a:pPr marL="304793">
              <a:spcBef>
                <a:spcPts val="0"/>
              </a:spcBef>
            </a:pPr>
            <a:endParaRPr lang="en" sz="16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JM" b="1" dirty="0">
              <a:solidFill>
                <a:schemeClr val="tx1">
                  <a:lumMod val="50000"/>
                  <a:lumOff val="50000"/>
                </a:schemeClr>
              </a:solidFill>
              <a:latin typeface="Open Sans Light"/>
              <a:ea typeface="Tahoma" pitchFamily="34" charset="0"/>
              <a:cs typeface="Open Sans Light"/>
            </a:endParaRP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72"/>
          </p:nvPr>
        </p:nvSpPr>
        <p:spPr>
          <a:xfrm>
            <a:off x="8659591" y="3588893"/>
            <a:ext cx="3315436" cy="1163206"/>
          </a:xfrm>
        </p:spPr>
        <p:txBody>
          <a:bodyPr/>
          <a:lstStyle/>
          <a:p>
            <a:pPr marL="304793">
              <a:spcBef>
                <a:spcPts val="0"/>
              </a:spcBef>
            </a:pPr>
            <a:r>
              <a:rPr lang="en" sz="1600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Campus Ambassador</a:t>
            </a:r>
            <a:endParaRPr lang="en" sz="1600" u="sng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93">
              <a:spcBef>
                <a:spcPts val="0"/>
              </a:spcBef>
            </a:pPr>
            <a:endParaRPr lang="en" sz="16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585" indent="-304792">
              <a:spcBef>
                <a:spcPts val="0"/>
              </a:spcBef>
              <a:buFontTx/>
              <a:buChar char="●"/>
            </a:pPr>
            <a:r>
              <a:rPr lang="en" sz="16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Marketing Intern at ColdSpace</a:t>
            </a:r>
          </a:p>
          <a:p>
            <a:pPr marL="609585" indent="-304792">
              <a:spcBef>
                <a:spcPts val="0"/>
              </a:spcBef>
              <a:buChar char="●"/>
            </a:pPr>
            <a:r>
              <a:rPr lang="en" sz="1600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Former intern at Peace for Seeds</a:t>
            </a:r>
            <a:endParaRPr lang="en" sz="1600" b="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93">
              <a:spcBef>
                <a:spcPts val="0"/>
              </a:spcBef>
            </a:pPr>
            <a:endParaRPr lang="en" sz="16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JM" b="1" dirty="0">
              <a:solidFill>
                <a:schemeClr val="tx1">
                  <a:lumMod val="50000"/>
                  <a:lumOff val="50000"/>
                </a:schemeClr>
              </a:solidFill>
              <a:latin typeface="Open Sans Light"/>
              <a:ea typeface="Tahoma" pitchFamily="34" charset="0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277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06"/>
          <p:cNvSpPr txBox="1"/>
          <p:nvPr/>
        </p:nvSpPr>
        <p:spPr>
          <a:xfrm>
            <a:off x="1976264" y="481461"/>
            <a:ext cx="8954006" cy="80394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5000" b="1" i="1" dirty="0" smtClean="0">
                <a:cs typeface="Calibri" panose="020F0502020204030204" pitchFamily="34" charset="0"/>
              </a:rPr>
              <a:t>Extraordinary Food Storage Locker</a:t>
            </a:r>
            <a:endParaRPr lang="en" sz="5000" b="1" i="1" dirty="0"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sz="5000" b="1" dirty="0">
              <a:solidFill>
                <a:schemeClr val="tx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 algn="ctr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032" name="Picture 8" descr="Image result for like facebook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659" y="2504889"/>
            <a:ext cx="2874278" cy="85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659" y="3574570"/>
            <a:ext cx="2882900" cy="1168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37659" y="5074024"/>
            <a:ext cx="470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Visit us at www.mycoldspace.com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179" b="90536" l="26667" r="7302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92" t="11344" r="27353" b="10110"/>
          <a:stretch/>
        </p:blipFill>
        <p:spPr>
          <a:xfrm>
            <a:off x="786939" y="1767779"/>
            <a:ext cx="4156365" cy="418961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91949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26778</TotalTime>
  <Words>281</Words>
  <Application>Microsoft Office PowerPoint</Application>
  <PresentationFormat>Widescreen</PresentationFormat>
  <Paragraphs>76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Mangal</vt:lpstr>
      <vt:lpstr>Mission Gothic Regular</vt:lpstr>
      <vt:lpstr>Open Sans Light</vt:lpstr>
      <vt:lpstr>Open Sans Semibold</vt:lpstr>
      <vt:lpstr>Tahoma</vt:lpstr>
      <vt:lpstr>Tw Cen MT</vt:lpstr>
      <vt:lpstr>Office Theme</vt:lpstr>
      <vt:lpstr>PowerPoint Presentation</vt:lpstr>
      <vt:lpstr>The Problem</vt:lpstr>
      <vt:lpstr>The Problem</vt:lpstr>
      <vt:lpstr>The Solution</vt:lpstr>
      <vt:lpstr>How It Works </vt:lpstr>
      <vt:lpstr>What we are looking for </vt:lpstr>
      <vt:lpstr>Meet the team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PwC Challenge Competition Pandemonium Technologies</dc:title>
  <dc:creator>ubps.TCuser</dc:creator>
  <cp:lastModifiedBy>Abidul Alam</cp:lastModifiedBy>
  <cp:revision>344</cp:revision>
  <dcterms:created xsi:type="dcterms:W3CDTF">2015-10-23T01:57:03Z</dcterms:created>
  <dcterms:modified xsi:type="dcterms:W3CDTF">2018-03-28T01:30:41Z</dcterms:modified>
</cp:coreProperties>
</file>