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81870-884E-47BC-8523-0C46A466F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CA6564-3AF6-4F57-B2DC-5246B4004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AED47A-6994-4F62-BC81-CDF0E865B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AFCD4-4E14-43A0-A7EE-4C3FAFD3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21BC8A-14C2-437C-B892-BE90179A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0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941B2-8D1D-4964-874D-C0F12D8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F36AAD-4125-4C5C-8A24-CC011F41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445313-5559-4378-9502-63941716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068B9-CC27-4AA8-B7D6-042F169C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64CFA1-105E-491E-8F13-F807DA13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10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CC0D4-1840-4428-8FA3-EE8713BD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6616E4-EA0D-4A53-AAA6-F09BF1A9E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109A2-3DB9-4DBB-9CB2-AF5A16BA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178782-EA43-439F-ABFE-123956A7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B6062-E636-4311-8F77-A5165BBE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1DBE4C-F874-4875-A6F3-86DCF80D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6F418F-0158-4C18-8C01-03F52C82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46D40-88B8-4FE9-B747-E5BE9CD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86B789-44E5-4010-AE85-6FD57770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C5F7D-5BE0-431D-9CB9-893FB0AF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4F8D1-B46A-4F81-921C-09100925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C1A44D-68B3-4CA7-9C36-A0E816E46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3F95B-C76F-40AD-9062-079379B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FB010-2CC2-4C66-873A-766E8FD9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7B1DE-5972-4637-BA12-79E4B634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EC23A-4644-4D5E-AC46-A59A65B6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ECD44-5985-42C4-AE3C-769E95A5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7A93E9-682B-4815-9F06-B2E5AD3E2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E41586-4802-4883-925D-7A3295EB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0BB44E-F6BF-4A1D-8FE3-9CCC0D8C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F7D6E-1DEA-4F69-9BCE-BCF413EB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32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51F379-4A69-4FD8-A2FD-344D0CB6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5E56A-2A91-408B-86E4-CE935731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BC7E6C-464F-410E-AD34-30A321912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D910C8-CEE3-4BB6-BB11-178D54CAE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3EB6B2-E69B-41D0-AB8E-943044C6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8A7A90-F26B-4B7C-B447-F2E77FA0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6F838-0A96-4F9D-9EDF-91AA21B4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4146C27-AEE7-4B8E-9E1D-1DC3622F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08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D65BF-576A-40A2-8232-378D7DD3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A7A71A-D10C-422C-BC26-27AF61C2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908604-73AA-464F-A02C-E0A078C8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DED5EA-7329-4470-AB6B-318BD6D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02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2CDABD-F25D-4199-A179-17A1F450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7EBF41-3A00-4EA8-86CC-B83A523B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FDD59E-9780-4EF9-95C8-7DC1925A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726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7A0AB-D06E-4E60-96E4-AA7E4586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79B2D-0A24-4CF3-A9F8-85DD7360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B1DC15-4DAC-44E9-BE1A-C8E29A0F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BAAC7-3255-4284-B1D7-79DF553E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039BAF-B561-4D10-A33E-109422E9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194C12-D2D5-4F1C-B3F3-0F327339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3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09F52-FFD9-4250-8436-2B5D5EF8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65CDD7-6907-47B7-9AA4-617BB5F7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1DFD59-BB3B-4205-85FD-A4A3C49DC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A1A724-C84C-4E0A-8958-2674279A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00FFE5-D40A-411F-A3B7-22F3AAC3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E71F5C-6CDD-44E3-BD92-DD4EFF92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7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4724C4C-B7C0-4B10-B739-14BDEACF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134899-1E9E-4C24-82A9-5A217574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455F4-2EFB-493D-B7A4-74BE3367E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D56A-9BCB-4C61-93FE-CBF1E04727C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668466-B2FE-4F4F-B0C4-A1252F178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7F8ED-5537-40A3-AFB2-4EF58DE85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2CF1-9D01-439B-9778-647F62ED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84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DBA42-5626-4BF8-9ED7-18541B88493A}"/>
              </a:ext>
            </a:extLst>
          </p:cNvPr>
          <p:cNvSpPr/>
          <p:nvPr/>
        </p:nvSpPr>
        <p:spPr>
          <a:xfrm>
            <a:off x="1264025" y="1272988"/>
            <a:ext cx="1093694" cy="185569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50348-E861-4E12-98F4-6714035E77A2}"/>
              </a:ext>
            </a:extLst>
          </p:cNvPr>
          <p:cNvSpPr/>
          <p:nvPr/>
        </p:nvSpPr>
        <p:spPr>
          <a:xfrm>
            <a:off x="2357719" y="1272988"/>
            <a:ext cx="484093" cy="185569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0BD14-C92C-4B58-BF9E-3D2D596D7339}"/>
              </a:ext>
            </a:extLst>
          </p:cNvPr>
          <p:cNvSpPr/>
          <p:nvPr/>
        </p:nvSpPr>
        <p:spPr>
          <a:xfrm>
            <a:off x="2841811" y="421341"/>
            <a:ext cx="1317807" cy="270734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F2A3BC-EEE4-4598-8AA5-9197D409E2EB}"/>
              </a:ext>
            </a:extLst>
          </p:cNvPr>
          <p:cNvSpPr/>
          <p:nvPr/>
        </p:nvSpPr>
        <p:spPr>
          <a:xfrm>
            <a:off x="1255061" y="3729318"/>
            <a:ext cx="1452279" cy="2698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C7FE63-F63D-4AF5-BDFD-3F21BCFAF268}"/>
              </a:ext>
            </a:extLst>
          </p:cNvPr>
          <p:cNvSpPr/>
          <p:nvPr/>
        </p:nvSpPr>
        <p:spPr>
          <a:xfrm>
            <a:off x="2707340" y="3729318"/>
            <a:ext cx="1452279" cy="2698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91043A-5938-4A00-918A-97947CBD5E36}"/>
              </a:ext>
            </a:extLst>
          </p:cNvPr>
          <p:cNvSpPr/>
          <p:nvPr/>
        </p:nvSpPr>
        <p:spPr>
          <a:xfrm>
            <a:off x="2164976" y="5145741"/>
            <a:ext cx="542364" cy="12819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76E070-FCCF-4FA6-BD10-721CEAF77E7F}"/>
              </a:ext>
            </a:extLst>
          </p:cNvPr>
          <p:cNvCxnSpPr>
            <a:cxnSpLocks/>
          </p:cNvCxnSpPr>
          <p:nvPr/>
        </p:nvCxnSpPr>
        <p:spPr>
          <a:xfrm flipV="1">
            <a:off x="1810874" y="2366682"/>
            <a:ext cx="8965" cy="7620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B11B328-FD29-41D6-95B4-C9AEA61DA875}"/>
              </a:ext>
            </a:extLst>
          </p:cNvPr>
          <p:cNvCxnSpPr>
            <a:cxnSpLocks/>
          </p:cNvCxnSpPr>
          <p:nvPr/>
        </p:nvCxnSpPr>
        <p:spPr>
          <a:xfrm flipH="1">
            <a:off x="1524000" y="2366682"/>
            <a:ext cx="2958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BF05D85-50EC-451B-8A46-90C2AA04E513}"/>
              </a:ext>
            </a:extLst>
          </p:cNvPr>
          <p:cNvSpPr txBox="1"/>
          <p:nvPr/>
        </p:nvSpPr>
        <p:spPr>
          <a:xfrm>
            <a:off x="1472706" y="1690452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7273580-49CB-46DA-8D00-65B0D5EB44DA}"/>
              </a:ext>
            </a:extLst>
          </p:cNvPr>
          <p:cNvSpPr txBox="1"/>
          <p:nvPr/>
        </p:nvSpPr>
        <p:spPr>
          <a:xfrm>
            <a:off x="1671920" y="4360439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FF95D8A-6F9F-4236-AE03-ADABE8126F69}"/>
              </a:ext>
            </a:extLst>
          </p:cNvPr>
          <p:cNvSpPr txBox="1"/>
          <p:nvPr/>
        </p:nvSpPr>
        <p:spPr>
          <a:xfrm>
            <a:off x="3124199" y="4602877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E67A45-2E34-4F7F-8E48-4AEC0B7FC6A6}"/>
              </a:ext>
            </a:extLst>
          </p:cNvPr>
          <p:cNvSpPr txBox="1"/>
          <p:nvPr/>
        </p:nvSpPr>
        <p:spPr>
          <a:xfrm>
            <a:off x="3217580" y="1590345"/>
            <a:ext cx="5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4C9221C-A752-41B1-8D83-BD32AAAFF0DB}"/>
              </a:ext>
            </a:extLst>
          </p:cNvPr>
          <p:cNvSpPr txBox="1"/>
          <p:nvPr/>
        </p:nvSpPr>
        <p:spPr>
          <a:xfrm>
            <a:off x="1770389" y="2553054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FDF7EE-443D-4FFB-B92F-9B1945C5D6CF}"/>
              </a:ext>
            </a:extLst>
          </p:cNvPr>
          <p:cNvSpPr txBox="1"/>
          <p:nvPr/>
        </p:nvSpPr>
        <p:spPr>
          <a:xfrm>
            <a:off x="1519219" y="1262851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1250485-3122-4715-9257-F39F88C1CDE8}"/>
              </a:ext>
            </a:extLst>
          </p:cNvPr>
          <p:cNvSpPr txBox="1"/>
          <p:nvPr/>
        </p:nvSpPr>
        <p:spPr>
          <a:xfrm>
            <a:off x="2431965" y="406819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87EB8BA-E22A-4EEB-8F3D-EFD190E3CF8C}"/>
              </a:ext>
            </a:extLst>
          </p:cNvPr>
          <p:cNvSpPr txBox="1"/>
          <p:nvPr/>
        </p:nvSpPr>
        <p:spPr>
          <a:xfrm>
            <a:off x="1854309" y="5320445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4A967DC-2959-489C-927A-B366F5C96ECF}"/>
              </a:ext>
            </a:extLst>
          </p:cNvPr>
          <p:cNvSpPr txBox="1"/>
          <p:nvPr/>
        </p:nvSpPr>
        <p:spPr>
          <a:xfrm>
            <a:off x="1255061" y="3868981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81CFCD-84C9-47C4-9D0F-05503F161046}"/>
              </a:ext>
            </a:extLst>
          </p:cNvPr>
          <p:cNvSpPr txBox="1"/>
          <p:nvPr/>
        </p:nvSpPr>
        <p:spPr>
          <a:xfrm>
            <a:off x="3884244" y="407317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5B9E1C-E601-49B4-BFC5-BF27F57AB4E9}"/>
              </a:ext>
            </a:extLst>
          </p:cNvPr>
          <p:cNvSpPr txBox="1"/>
          <p:nvPr/>
        </p:nvSpPr>
        <p:spPr>
          <a:xfrm>
            <a:off x="3616776" y="3716582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76B1F87-49B4-44A7-ADE2-FA3606399C2C}"/>
              </a:ext>
            </a:extLst>
          </p:cNvPr>
          <p:cNvSpPr txBox="1"/>
          <p:nvPr/>
        </p:nvSpPr>
        <p:spPr>
          <a:xfrm>
            <a:off x="2698935" y="4780061"/>
            <a:ext cx="299734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2B8714B-0CC7-4E13-8114-B791BFAC4B4D}"/>
              </a:ext>
            </a:extLst>
          </p:cNvPr>
          <p:cNvSpPr txBox="1"/>
          <p:nvPr/>
        </p:nvSpPr>
        <p:spPr>
          <a:xfrm rot="5400000">
            <a:off x="1873741" y="5698066"/>
            <a:ext cx="112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306-308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D42DE00-23BB-4C45-92D8-B7504A7DB55B}"/>
              </a:ext>
            </a:extLst>
          </p:cNvPr>
          <p:cNvSpPr txBox="1"/>
          <p:nvPr/>
        </p:nvSpPr>
        <p:spPr>
          <a:xfrm rot="16200000">
            <a:off x="2037124" y="1956617"/>
            <a:ext cx="112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307-bis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0A28360-9954-4AD6-B464-9221BCCF5C7D}"/>
              </a:ext>
            </a:extLst>
          </p:cNvPr>
          <p:cNvSpPr txBox="1"/>
          <p:nvPr/>
        </p:nvSpPr>
        <p:spPr>
          <a:xfrm>
            <a:off x="3801442" y="2227249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4FCEA0B-7089-4424-B21F-CEF75C5BA032}"/>
              </a:ext>
            </a:extLst>
          </p:cNvPr>
          <p:cNvSpPr txBox="1"/>
          <p:nvPr/>
        </p:nvSpPr>
        <p:spPr>
          <a:xfrm>
            <a:off x="3801441" y="725180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BC82AA-B6A0-4E85-A0B5-1B8DD9B94FA6}"/>
              </a:ext>
            </a:extLst>
          </p:cNvPr>
          <p:cNvSpPr txBox="1"/>
          <p:nvPr/>
        </p:nvSpPr>
        <p:spPr>
          <a:xfrm>
            <a:off x="1472706" y="2346758"/>
            <a:ext cx="36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ABEAA3-1B37-479D-878B-18570E5B59AE}"/>
              </a:ext>
            </a:extLst>
          </p:cNvPr>
          <p:cNvSpPr txBox="1"/>
          <p:nvPr/>
        </p:nvSpPr>
        <p:spPr>
          <a:xfrm>
            <a:off x="7117975" y="909846"/>
            <a:ext cx="3200399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             	__________</a:t>
            </a:r>
          </a:p>
          <a:p>
            <a:r>
              <a:rPr lang="fr-FR" dirty="0"/>
              <a:t>	                |                   |</a:t>
            </a:r>
          </a:p>
          <a:p>
            <a:r>
              <a:rPr lang="fr-FR" dirty="0"/>
              <a:t>	                |                B |</a:t>
            </a:r>
          </a:p>
          <a:p>
            <a:r>
              <a:rPr lang="fr-FR" dirty="0"/>
              <a:t>	                |                    |</a:t>
            </a:r>
          </a:p>
          <a:p>
            <a:r>
              <a:rPr lang="fr-FR" dirty="0"/>
              <a:t>_______________|      307	   |</a:t>
            </a:r>
          </a:p>
          <a:p>
            <a:r>
              <a:rPr lang="fr-FR" dirty="0"/>
              <a:t>|      B            |        |                    |</a:t>
            </a:r>
          </a:p>
          <a:p>
            <a:r>
              <a:rPr lang="fr-FR" dirty="0"/>
              <a:t>|      305        |307 |                    |</a:t>
            </a:r>
          </a:p>
          <a:p>
            <a:r>
              <a:rPr lang="fr-FR" dirty="0"/>
              <a:t>|     ___         |  Bis |              A   |</a:t>
            </a:r>
          </a:p>
          <a:p>
            <a:r>
              <a:rPr lang="fr-FR" dirty="0"/>
              <a:t>|        C |       |        |                    |</a:t>
            </a:r>
          </a:p>
          <a:p>
            <a:r>
              <a:rPr lang="fr-FR" dirty="0"/>
              <a:t>|_____ |___|____|_________|</a:t>
            </a:r>
          </a:p>
          <a:p>
            <a:endParaRPr lang="fr-FR" dirty="0"/>
          </a:p>
          <a:p>
            <a:r>
              <a:rPr lang="fr-FR" dirty="0"/>
              <a:t>__________________________</a:t>
            </a:r>
          </a:p>
          <a:p>
            <a:r>
              <a:rPr lang="fr-FR" dirty="0"/>
              <a:t>|                           |                B     |</a:t>
            </a:r>
          </a:p>
          <a:p>
            <a:r>
              <a:rPr lang="fr-FR" dirty="0"/>
              <a:t>| C                     A|                     A|</a:t>
            </a:r>
          </a:p>
          <a:p>
            <a:r>
              <a:rPr lang="fr-FR" dirty="0"/>
              <a:t>|          306          |          308       |</a:t>
            </a:r>
          </a:p>
          <a:p>
            <a:r>
              <a:rPr lang="fr-FR" dirty="0"/>
              <a:t>|                _____|  C                   |</a:t>
            </a:r>
          </a:p>
          <a:p>
            <a:r>
              <a:rPr lang="fr-FR" dirty="0"/>
              <a:t>|                |         |                       |</a:t>
            </a:r>
          </a:p>
          <a:p>
            <a:r>
              <a:rPr lang="fr-FR" dirty="0"/>
              <a:t>|              B|306- |                       |</a:t>
            </a:r>
          </a:p>
          <a:p>
            <a:r>
              <a:rPr lang="fr-FR" dirty="0"/>
              <a:t>|                | 308  |                       |</a:t>
            </a:r>
          </a:p>
          <a:p>
            <a:r>
              <a:rPr lang="fr-FR" dirty="0"/>
              <a:t>|_______ | ____| __________|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49177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104</Words>
  <Application>Microsoft Office PowerPoint</Application>
  <PresentationFormat>Grand écran</PresentationFormat>
  <Paragraphs>43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Jimmy</dc:creator>
  <cp:lastModifiedBy>Jimmy</cp:lastModifiedBy>
  <cp:revision>12</cp:revision>
  <dcterms:created xsi:type="dcterms:W3CDTF">2024-10-15T13:57:37Z</dcterms:created>
  <dcterms:modified xsi:type="dcterms:W3CDTF">2024-11-28T08:58:37Z</dcterms:modified>
</cp:coreProperties>
</file>