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AC9"/>
    <a:srgbClr val="393738"/>
    <a:srgbClr val="F02328"/>
    <a:srgbClr val="777672"/>
    <a:srgbClr val="094463"/>
    <a:srgbClr val="C6C6C6"/>
    <a:srgbClr val="E1DCE3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10349-A1EA-5E8B-9B0F-6FD6D5AF6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8E0C39-49F8-D32A-A6AF-8A8EED7CA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8A851-EB30-1CFA-C2E1-F45D9491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7E16-E413-4477-AB45-93385042D878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2C6BE9-3D58-5791-DCC5-74EAB161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081795-6C22-6D42-C694-1FA62507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293E-0015-4B9C-88C8-D33CA5A0D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49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EB271-4901-8661-10B4-5F3A8718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F4A238-1261-9AA4-164D-0333B6D8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199CD2-E1AF-A82C-8C7B-0F806292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7E16-E413-4477-AB45-93385042D878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BC6582-0F47-94E9-8883-AAE61DFA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4E85D4-C5E4-8C1C-3C78-7DDFF869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293E-0015-4B9C-88C8-D33CA5A0D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099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684EF2-E763-71B1-E420-C8187CEC7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CBC120-109D-6784-DCE6-BCD111787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AAD64-876F-735E-0669-4CB6BB8A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7E16-E413-4477-AB45-93385042D878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2EA73-8E8B-5D54-36E5-2B581B09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621EE6-077C-6968-B502-341D8364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293E-0015-4B9C-88C8-D33CA5A0D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51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5407F-852E-A859-DD85-DF804740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69444D-EBFF-2DD2-E046-05FAC083E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0B7126-FD0B-E6BF-DCDE-B8A938DE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7E16-E413-4477-AB45-93385042D878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7E992D-5891-BC5B-501B-83103707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78BCD8-0361-BEBE-7FC3-9D75E7A3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293E-0015-4B9C-88C8-D33CA5A0D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603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8BC94-ADF7-130A-240C-39CC9E59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704405-725C-FC69-9D28-82781592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2E1D90-F8D5-C382-C5C7-08974D63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7E16-E413-4477-AB45-93385042D878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939EB5-28F6-4C3D-B358-B127CAE6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55EB11-52F0-5484-C135-03E43D38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293E-0015-4B9C-88C8-D33CA5A0D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216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196C5-6DE6-C180-6107-C50D9C49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384AA2-D003-29AE-471D-FB272DF16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32AC58-C985-0876-0F52-8AF297326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62477F-526F-CCA2-3C4B-C3EFDFA1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7E16-E413-4477-AB45-93385042D878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295256-327A-6BDD-1717-B099BF6C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4612B1-49F1-3862-5ADD-C0898763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293E-0015-4B9C-88C8-D33CA5A0D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472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8F226-E326-22D0-5F5B-9B74DCD4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BE5EE0-975F-DC69-D954-1D4DB692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031B59-70B8-0D55-B544-7E9A14568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8E89F1-FEF4-E763-9F1D-418498705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DD10BE-0507-2877-BB2E-05AC68F97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8084FC-650E-6316-78E7-FCACFF57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7E16-E413-4477-AB45-93385042D878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C86B972-7BD5-D04B-45C5-62CBA273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17FCD9-188B-7ADB-B072-52D895F2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293E-0015-4B9C-88C8-D33CA5A0D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59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47485-E195-44D3-B7F7-F1EE5E73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5FA061-ED51-4252-D667-5CCDB0A0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7E16-E413-4477-AB45-93385042D878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113C3C-75BD-5917-281A-2BC9AD54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6C8CDB-153E-267A-38CE-9206DFD6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293E-0015-4B9C-88C8-D33CA5A0D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220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C251CA-F813-F4CA-9257-4E4EAE61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7E16-E413-4477-AB45-93385042D878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579F40-872D-5519-2307-3C133D0D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399B89-E511-4817-C828-0E8BF16A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293E-0015-4B9C-88C8-D33CA5A0D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81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5BCB8-944C-EF29-D4A7-7E61AD0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5D3AA5-0C31-68A6-E4A2-CD8F43B98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468665-836B-084E-9BFA-4FAFF4B5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B191F3-D43B-3BC3-BDEF-1C2F8FDF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7E16-E413-4477-AB45-93385042D878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472FAA-03D5-701E-B19F-235DE5AF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72DF5D-73F3-41E6-17DE-7AAC8D7D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293E-0015-4B9C-88C8-D33CA5A0D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84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E1B7D-B207-821E-65EE-1CDEDC79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B8C28A-EC9D-BCEB-5B92-930C0C5DF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92ED18-FECE-B773-7FD4-7C3CD82BB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9069C3-5C03-8312-EAF4-F31D01FF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7E16-E413-4477-AB45-93385042D878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C4B1BE-73DC-CEBD-F170-1D6B0AD6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E2C69E-6B32-14DD-4404-0165500C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293E-0015-4B9C-88C8-D33CA5A0D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761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740C99-71D0-77E1-3E10-CAD5C77B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3D9607-99A0-FCA1-6F66-64FA643C5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B14A46-59B4-CF76-1C9C-FFD1E4C25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7E16-E413-4477-AB45-93385042D878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87277D-ACCB-11A8-9EA5-8739E51EB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6B5728-47C2-423C-6F09-92131ED5F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B293E-0015-4B9C-88C8-D33CA5A0D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45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D489AB-F012-E9B7-4CEF-D86B7FCF51F9}"/>
              </a:ext>
            </a:extLst>
          </p:cNvPr>
          <p:cNvSpPr/>
          <p:nvPr/>
        </p:nvSpPr>
        <p:spPr>
          <a:xfrm>
            <a:off x="3324000" y="1809000"/>
            <a:ext cx="5544000" cy="324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EBA6264-8396-80EE-3D13-606035AB4A46}"/>
              </a:ext>
            </a:extLst>
          </p:cNvPr>
          <p:cNvSpPr/>
          <p:nvPr/>
        </p:nvSpPr>
        <p:spPr>
          <a:xfrm>
            <a:off x="3324000" y="1809000"/>
            <a:ext cx="5544000" cy="810000"/>
          </a:xfrm>
          <a:prstGeom prst="rect">
            <a:avLst/>
          </a:prstGeom>
          <a:solidFill>
            <a:srgbClr val="3937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FA6C49A-3DF4-9711-20A3-8F9AE7EE3A70}"/>
              </a:ext>
            </a:extLst>
          </p:cNvPr>
          <p:cNvSpPr/>
          <p:nvPr/>
        </p:nvSpPr>
        <p:spPr>
          <a:xfrm>
            <a:off x="3324000" y="4761000"/>
            <a:ext cx="5544000" cy="288000"/>
          </a:xfrm>
          <a:prstGeom prst="rect">
            <a:avLst/>
          </a:prstGeom>
          <a:solidFill>
            <a:srgbClr val="C9CA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EB35D75-6A35-C190-FCDD-1FECD450B7A5}"/>
              </a:ext>
            </a:extLst>
          </p:cNvPr>
          <p:cNvSpPr/>
          <p:nvPr/>
        </p:nvSpPr>
        <p:spPr>
          <a:xfrm>
            <a:off x="3324000" y="2619000"/>
            <a:ext cx="5544000" cy="450000"/>
          </a:xfrm>
          <a:prstGeom prst="rect">
            <a:avLst/>
          </a:prstGeom>
          <a:solidFill>
            <a:srgbClr val="C9CA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59CC7DD-BE6C-2815-9EC5-0505C6E27A67}"/>
              </a:ext>
            </a:extLst>
          </p:cNvPr>
          <p:cNvSpPr/>
          <p:nvPr/>
        </p:nvSpPr>
        <p:spPr>
          <a:xfrm>
            <a:off x="7788000" y="1809000"/>
            <a:ext cx="1080000" cy="810000"/>
          </a:xfrm>
          <a:prstGeom prst="rect">
            <a:avLst/>
          </a:prstGeom>
          <a:solidFill>
            <a:srgbClr val="F023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1006731-5119-81AE-0D70-8E0E695D7858}"/>
              </a:ext>
            </a:extLst>
          </p:cNvPr>
          <p:cNvSpPr/>
          <p:nvPr/>
        </p:nvSpPr>
        <p:spPr>
          <a:xfrm>
            <a:off x="3324000" y="3069000"/>
            <a:ext cx="5544000" cy="1692000"/>
          </a:xfrm>
          <a:prstGeom prst="rect">
            <a:avLst/>
          </a:prstGeom>
          <a:solidFill>
            <a:srgbClr val="3937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EAAAE6A3-6F49-F9A1-94E6-0E60A9660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9383" y="3682677"/>
            <a:ext cx="465582" cy="467199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9BB35915-337A-5331-5BF5-4CA5E9C54211}"/>
              </a:ext>
            </a:extLst>
          </p:cNvPr>
          <p:cNvSpPr txBox="1"/>
          <p:nvPr/>
        </p:nvSpPr>
        <p:spPr>
          <a:xfrm>
            <a:off x="8203755" y="4022012"/>
            <a:ext cx="52450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4800" dirty="0">
                <a:solidFill>
                  <a:srgbClr val="F02328"/>
                </a:solidFill>
                <a:latin typeface="Franklin Gothic Medium" panose="020B0603020102020204" pitchFamily="34" charset="0"/>
              </a:rPr>
              <a:t>?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7EB3FBD-7B9B-05A7-8863-06AF2021B9A0}"/>
              </a:ext>
            </a:extLst>
          </p:cNvPr>
          <p:cNvSpPr/>
          <p:nvPr/>
        </p:nvSpPr>
        <p:spPr>
          <a:xfrm>
            <a:off x="3739420" y="2622095"/>
            <a:ext cx="4713160" cy="450000"/>
          </a:xfrm>
          <a:prstGeom prst="rect">
            <a:avLst/>
          </a:prstGeom>
          <a:solidFill>
            <a:srgbClr val="3937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F52F0CA-D8FE-DADB-1703-5415693D2CDD}"/>
              </a:ext>
            </a:extLst>
          </p:cNvPr>
          <p:cNvCxnSpPr>
            <a:cxnSpLocks/>
          </p:cNvCxnSpPr>
          <p:nvPr/>
        </p:nvCxnSpPr>
        <p:spPr>
          <a:xfrm flipV="1">
            <a:off x="3739420" y="2840348"/>
            <a:ext cx="4713160" cy="6747"/>
          </a:xfrm>
          <a:prstGeom prst="line">
            <a:avLst/>
          </a:prstGeom>
          <a:ln w="28575">
            <a:solidFill>
              <a:srgbClr val="C9CA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61AAD2CC-EA0D-88EF-044B-961D2F2799F8}"/>
              </a:ext>
            </a:extLst>
          </p:cNvPr>
          <p:cNvSpPr/>
          <p:nvPr/>
        </p:nvSpPr>
        <p:spPr>
          <a:xfrm>
            <a:off x="4034536" y="2714758"/>
            <a:ext cx="257925" cy="257925"/>
          </a:xfrm>
          <a:prstGeom prst="ellipse">
            <a:avLst/>
          </a:prstGeom>
          <a:solidFill>
            <a:srgbClr val="F023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2AEC395-3F0C-A68C-5E2E-2EBB4FBCC3C3}"/>
              </a:ext>
            </a:extLst>
          </p:cNvPr>
          <p:cNvSpPr txBox="1"/>
          <p:nvPr/>
        </p:nvSpPr>
        <p:spPr>
          <a:xfrm>
            <a:off x="3324001" y="4720334"/>
            <a:ext cx="1665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393738"/>
                </a:solidFill>
              </a:rPr>
              <a:t>MODELO XX-XX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5FF9797-1E29-F6D9-1524-33EBAC93663C}"/>
              </a:ext>
            </a:extLst>
          </p:cNvPr>
          <p:cNvSpPr txBox="1"/>
          <p:nvPr/>
        </p:nvSpPr>
        <p:spPr>
          <a:xfrm>
            <a:off x="7472867" y="4720334"/>
            <a:ext cx="1395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dirty="0">
                <a:solidFill>
                  <a:srgbClr val="393738"/>
                </a:solidFill>
              </a:rPr>
              <a:t>HH:MM pm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434E4C1-1AAC-ECF3-4DC1-560FC32B0E39}"/>
              </a:ext>
            </a:extLst>
          </p:cNvPr>
          <p:cNvSpPr txBox="1"/>
          <p:nvPr/>
        </p:nvSpPr>
        <p:spPr>
          <a:xfrm>
            <a:off x="5037135" y="4719348"/>
            <a:ext cx="2387848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393738"/>
                </a:solidFill>
              </a:rPr>
              <a:t>LETRERO DE MARCA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891EE17-9B2F-C4D5-03DB-1C5789E2E7A6}"/>
              </a:ext>
            </a:extLst>
          </p:cNvPr>
          <p:cNvSpPr txBox="1"/>
          <p:nvPr/>
        </p:nvSpPr>
        <p:spPr>
          <a:xfrm>
            <a:off x="5161028" y="5079492"/>
            <a:ext cx="1869944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393738"/>
                </a:solidFill>
              </a:rPr>
              <a:t>TEL 2226 3016 01 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D7FA869-8AAE-6824-616E-BA9B3E40E233}"/>
              </a:ext>
            </a:extLst>
          </p:cNvPr>
          <p:cNvSpPr txBox="1"/>
          <p:nvPr/>
        </p:nvSpPr>
        <p:spPr>
          <a:xfrm>
            <a:off x="4857705" y="5524120"/>
            <a:ext cx="2476591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393738"/>
                </a:solidFill>
              </a:rPr>
              <a:t>CORREO@GMAIL.COM</a:t>
            </a:r>
          </a:p>
        </p:txBody>
      </p:sp>
      <p:pic>
        <p:nvPicPr>
          <p:cNvPr id="32" name="Gráfico 31">
            <a:extLst>
              <a:ext uri="{FF2B5EF4-FFF2-40B4-BE49-F238E27FC236}">
                <a16:creationId xmlns:a16="http://schemas.microsoft.com/office/drawing/2014/main" id="{66658438-E49A-8995-11A7-B5BFDCCF3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9819" y="2639905"/>
            <a:ext cx="243782" cy="400886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AC183A47-E76B-ACEB-4B00-BF462AE12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538399" y="2646652"/>
            <a:ext cx="243782" cy="400886"/>
          </a:xfrm>
          <a:prstGeom prst="rect">
            <a:avLst/>
          </a:prstGeom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4E48BEC7-22CA-879A-4C52-454127C5D3DC}"/>
              </a:ext>
            </a:extLst>
          </p:cNvPr>
          <p:cNvSpPr txBox="1"/>
          <p:nvPr/>
        </p:nvSpPr>
        <p:spPr>
          <a:xfrm>
            <a:off x="7714648" y="1662741"/>
            <a:ext cx="10928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5400" dirty="0">
                <a:solidFill>
                  <a:srgbClr val="C9CAC9"/>
                </a:solidFill>
                <a:latin typeface="Viking Squad Italic" pitchFamily="2" charset="0"/>
              </a:rPr>
              <a:t>3m</a:t>
            </a:r>
          </a:p>
        </p:txBody>
      </p:sp>
      <p:pic>
        <p:nvPicPr>
          <p:cNvPr id="13" name="Picture 2" descr="Dibujos Animados Color Icono - Gráficos vectoriales gratis en Pixabay -  Pixabay">
            <a:extLst>
              <a:ext uri="{FF2B5EF4-FFF2-40B4-BE49-F238E27FC236}">
                <a16:creationId xmlns:a16="http://schemas.microsoft.com/office/drawing/2014/main" id="{A223AFAF-D764-CCB2-D415-1254E093D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801">
            <a:off x="8238209" y="3075063"/>
            <a:ext cx="378314" cy="60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F19F393C-F125-8963-9B7B-F73B1C35584F}"/>
              </a:ext>
            </a:extLst>
          </p:cNvPr>
          <p:cNvSpPr/>
          <p:nvPr/>
        </p:nvSpPr>
        <p:spPr>
          <a:xfrm>
            <a:off x="3573601" y="3133756"/>
            <a:ext cx="810000" cy="450000"/>
          </a:xfrm>
          <a:prstGeom prst="rect">
            <a:avLst/>
          </a:prstGeom>
          <a:solidFill>
            <a:srgbClr val="F023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>
              <a:latin typeface="Viking Squad Condensed Italic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5BC93FB-8828-FB3C-C4D8-E3F181D420E9}"/>
              </a:ext>
            </a:extLst>
          </p:cNvPr>
          <p:cNvSpPr txBox="1"/>
          <p:nvPr/>
        </p:nvSpPr>
        <p:spPr>
          <a:xfrm>
            <a:off x="3550313" y="2962009"/>
            <a:ext cx="838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rgbClr val="C9CAC9"/>
                </a:solidFill>
                <a:latin typeface="Viking Squad" pitchFamily="2" charset="0"/>
              </a:rPr>
              <a:t>0m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38974A0-D406-2B47-AB3B-0A2BFC8693A0}"/>
              </a:ext>
            </a:extLst>
          </p:cNvPr>
          <p:cNvSpPr/>
          <p:nvPr/>
        </p:nvSpPr>
        <p:spPr>
          <a:xfrm>
            <a:off x="4664388" y="3133756"/>
            <a:ext cx="810000" cy="450000"/>
          </a:xfrm>
          <a:prstGeom prst="rect">
            <a:avLst/>
          </a:prstGeom>
          <a:solidFill>
            <a:srgbClr val="F023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>
              <a:latin typeface="Viking Squad Condensed Italic" pitchFamily="2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28F4E01E-EAA7-8DF9-8C46-C3731B3AF6FB}"/>
              </a:ext>
            </a:extLst>
          </p:cNvPr>
          <p:cNvSpPr txBox="1"/>
          <p:nvPr/>
        </p:nvSpPr>
        <p:spPr>
          <a:xfrm>
            <a:off x="4641100" y="2962009"/>
            <a:ext cx="838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rgbClr val="C9CAC9"/>
                </a:solidFill>
                <a:latin typeface="Viking Squad" pitchFamily="2" charset="0"/>
              </a:rPr>
              <a:t>2m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9F6CEE46-CD08-010D-3EAC-7FDF84CF9E73}"/>
              </a:ext>
            </a:extLst>
          </p:cNvPr>
          <p:cNvSpPr/>
          <p:nvPr/>
        </p:nvSpPr>
        <p:spPr>
          <a:xfrm>
            <a:off x="5752480" y="3133756"/>
            <a:ext cx="810000" cy="450000"/>
          </a:xfrm>
          <a:prstGeom prst="rect">
            <a:avLst/>
          </a:prstGeom>
          <a:solidFill>
            <a:srgbClr val="F023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>
              <a:latin typeface="Viking Squad Condensed Italic" pitchFamily="2" charset="0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7144ABDB-B64C-3901-DAFF-CEFC3C2573F6}"/>
              </a:ext>
            </a:extLst>
          </p:cNvPr>
          <p:cNvSpPr txBox="1"/>
          <p:nvPr/>
        </p:nvSpPr>
        <p:spPr>
          <a:xfrm>
            <a:off x="5729192" y="2962009"/>
            <a:ext cx="838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rgbClr val="C9CAC9"/>
                </a:solidFill>
                <a:latin typeface="Viking Squad" pitchFamily="2" charset="0"/>
              </a:rPr>
              <a:t>4m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635A4638-3708-E37C-79E2-1C785111382D}"/>
              </a:ext>
            </a:extLst>
          </p:cNvPr>
          <p:cNvSpPr/>
          <p:nvPr/>
        </p:nvSpPr>
        <p:spPr>
          <a:xfrm>
            <a:off x="6841368" y="3133756"/>
            <a:ext cx="810000" cy="450000"/>
          </a:xfrm>
          <a:prstGeom prst="rect">
            <a:avLst/>
          </a:prstGeom>
          <a:solidFill>
            <a:srgbClr val="F023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>
              <a:latin typeface="Viking Squad Condensed Italic" pitchFamily="2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2541DD5-7AD0-0813-36C6-AED985EA9FC8}"/>
              </a:ext>
            </a:extLst>
          </p:cNvPr>
          <p:cNvSpPr txBox="1"/>
          <p:nvPr/>
        </p:nvSpPr>
        <p:spPr>
          <a:xfrm>
            <a:off x="6818080" y="2962009"/>
            <a:ext cx="838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rgbClr val="C9CAC9"/>
                </a:solidFill>
                <a:latin typeface="Viking Squad" pitchFamily="2" charset="0"/>
              </a:rPr>
              <a:t>6m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EDBC53BD-C00A-6961-B87A-AD362E39E216}"/>
              </a:ext>
            </a:extLst>
          </p:cNvPr>
          <p:cNvSpPr/>
          <p:nvPr/>
        </p:nvSpPr>
        <p:spPr>
          <a:xfrm>
            <a:off x="3573601" y="3671973"/>
            <a:ext cx="810000" cy="450000"/>
          </a:xfrm>
          <a:prstGeom prst="rect">
            <a:avLst/>
          </a:prstGeom>
          <a:solidFill>
            <a:srgbClr val="F023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>
              <a:latin typeface="Viking Squad Condensed Italic" pitchFamily="2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2309CC8A-F73E-BC45-2C6B-0B48C9673214}"/>
              </a:ext>
            </a:extLst>
          </p:cNvPr>
          <p:cNvSpPr txBox="1"/>
          <p:nvPr/>
        </p:nvSpPr>
        <p:spPr>
          <a:xfrm>
            <a:off x="3453640" y="3509698"/>
            <a:ext cx="1049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rgbClr val="C9CAC9"/>
                </a:solidFill>
                <a:latin typeface="Viking Squad" pitchFamily="2" charset="0"/>
              </a:rPr>
              <a:t>8m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600464B9-82BA-ECED-F88A-05C002606A14}"/>
              </a:ext>
            </a:extLst>
          </p:cNvPr>
          <p:cNvSpPr/>
          <p:nvPr/>
        </p:nvSpPr>
        <p:spPr>
          <a:xfrm>
            <a:off x="4664388" y="3671973"/>
            <a:ext cx="810000" cy="450000"/>
          </a:xfrm>
          <a:prstGeom prst="rect">
            <a:avLst/>
          </a:prstGeom>
          <a:solidFill>
            <a:srgbClr val="F023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>
              <a:latin typeface="Viking Squad Condensed Italic" pitchFamily="2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8BE4ED98-276B-E35C-16B0-4360D778CB07}"/>
              </a:ext>
            </a:extLst>
          </p:cNvPr>
          <p:cNvSpPr txBox="1"/>
          <p:nvPr/>
        </p:nvSpPr>
        <p:spPr>
          <a:xfrm>
            <a:off x="4564320" y="3509321"/>
            <a:ext cx="1021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rgbClr val="C9CAC9"/>
                </a:solidFill>
                <a:latin typeface="Viking Squad" pitchFamily="2" charset="0"/>
              </a:rPr>
              <a:t>10m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0D07D013-0354-BBF1-957C-0B229C3E4FC6}"/>
              </a:ext>
            </a:extLst>
          </p:cNvPr>
          <p:cNvSpPr/>
          <p:nvPr/>
        </p:nvSpPr>
        <p:spPr>
          <a:xfrm>
            <a:off x="5752480" y="3671973"/>
            <a:ext cx="810000" cy="450000"/>
          </a:xfrm>
          <a:prstGeom prst="rect">
            <a:avLst/>
          </a:prstGeom>
          <a:solidFill>
            <a:srgbClr val="F023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>
              <a:latin typeface="Viking Squad Condensed Italic" pitchFamily="2" charset="0"/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D54EB988-5EDA-0073-D994-7326DEDB572B}"/>
              </a:ext>
            </a:extLst>
          </p:cNvPr>
          <p:cNvSpPr txBox="1"/>
          <p:nvPr/>
        </p:nvSpPr>
        <p:spPr>
          <a:xfrm>
            <a:off x="5729192" y="3500226"/>
            <a:ext cx="838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rgbClr val="C9CAC9"/>
                </a:solidFill>
                <a:latin typeface="Viking Squad" pitchFamily="2" charset="0"/>
              </a:rPr>
              <a:t>12m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35197D57-2079-054A-99C1-0FACC7B3E920}"/>
              </a:ext>
            </a:extLst>
          </p:cNvPr>
          <p:cNvSpPr/>
          <p:nvPr/>
        </p:nvSpPr>
        <p:spPr>
          <a:xfrm>
            <a:off x="6841368" y="3671973"/>
            <a:ext cx="810000" cy="450000"/>
          </a:xfrm>
          <a:prstGeom prst="rect">
            <a:avLst/>
          </a:prstGeom>
          <a:solidFill>
            <a:srgbClr val="F023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>
              <a:latin typeface="Viking Squad Condensed Italic" pitchFamily="2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356B001E-A3AE-EB1C-D2E9-51978FF522BA}"/>
              </a:ext>
            </a:extLst>
          </p:cNvPr>
          <p:cNvSpPr txBox="1"/>
          <p:nvPr/>
        </p:nvSpPr>
        <p:spPr>
          <a:xfrm>
            <a:off x="6818080" y="3500226"/>
            <a:ext cx="838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rgbClr val="C9CAC9"/>
                </a:solidFill>
                <a:latin typeface="Viking Squad" pitchFamily="2" charset="0"/>
              </a:rPr>
              <a:t>14m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E8630982-83AC-F59A-69C7-48896ECE8C3E}"/>
              </a:ext>
            </a:extLst>
          </p:cNvPr>
          <p:cNvSpPr/>
          <p:nvPr/>
        </p:nvSpPr>
        <p:spPr>
          <a:xfrm>
            <a:off x="3573601" y="4211016"/>
            <a:ext cx="810000" cy="450000"/>
          </a:xfrm>
          <a:prstGeom prst="rect">
            <a:avLst/>
          </a:prstGeom>
          <a:solidFill>
            <a:srgbClr val="F023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>
              <a:latin typeface="Viking Squad Condensed Italic" pitchFamily="2" charset="0"/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551C392-0790-EF85-559B-94E19393E127}"/>
              </a:ext>
            </a:extLst>
          </p:cNvPr>
          <p:cNvSpPr txBox="1"/>
          <p:nvPr/>
        </p:nvSpPr>
        <p:spPr>
          <a:xfrm>
            <a:off x="3463926" y="4029664"/>
            <a:ext cx="994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rgbClr val="C9CAC9"/>
                </a:solidFill>
                <a:latin typeface="Viking Squad" pitchFamily="2" charset="0"/>
              </a:rPr>
              <a:t>16m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A26B4D51-B159-CE05-E7B6-9A0BFB977C98}"/>
              </a:ext>
            </a:extLst>
          </p:cNvPr>
          <p:cNvSpPr/>
          <p:nvPr/>
        </p:nvSpPr>
        <p:spPr>
          <a:xfrm>
            <a:off x="4664388" y="4211016"/>
            <a:ext cx="810000" cy="450000"/>
          </a:xfrm>
          <a:prstGeom prst="rect">
            <a:avLst/>
          </a:prstGeom>
          <a:solidFill>
            <a:srgbClr val="F023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>
              <a:latin typeface="Viking Squad Condensed Italic" pitchFamily="2" charset="0"/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93603AE3-0FB3-756C-EBF1-037944ACA138}"/>
              </a:ext>
            </a:extLst>
          </p:cNvPr>
          <p:cNvSpPr txBox="1"/>
          <p:nvPr/>
        </p:nvSpPr>
        <p:spPr>
          <a:xfrm>
            <a:off x="4518466" y="4048433"/>
            <a:ext cx="1083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rgbClr val="C9CAC9"/>
                </a:solidFill>
                <a:latin typeface="Viking Squad" pitchFamily="2" charset="0"/>
              </a:rPr>
              <a:t>18m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E9EFE713-8F73-C402-B396-117FFA1C9A57}"/>
              </a:ext>
            </a:extLst>
          </p:cNvPr>
          <p:cNvSpPr/>
          <p:nvPr/>
        </p:nvSpPr>
        <p:spPr>
          <a:xfrm>
            <a:off x="5752480" y="4211016"/>
            <a:ext cx="810000" cy="450000"/>
          </a:xfrm>
          <a:prstGeom prst="rect">
            <a:avLst/>
          </a:prstGeom>
          <a:solidFill>
            <a:srgbClr val="F023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>
              <a:latin typeface="Viking Squad Condensed Italic" pitchFamily="2" charset="0"/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3B4E83E6-EA0A-528C-8C0E-94B7A670FD78}"/>
              </a:ext>
            </a:extLst>
          </p:cNvPr>
          <p:cNvSpPr txBox="1"/>
          <p:nvPr/>
        </p:nvSpPr>
        <p:spPr>
          <a:xfrm>
            <a:off x="5652506" y="4048433"/>
            <a:ext cx="992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rgbClr val="C9CAC9"/>
                </a:solidFill>
                <a:latin typeface="Viking Squad" pitchFamily="2" charset="0"/>
              </a:rPr>
              <a:t>20m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13EEEDE3-7045-A27B-B19B-50B5455DF106}"/>
              </a:ext>
            </a:extLst>
          </p:cNvPr>
          <p:cNvSpPr/>
          <p:nvPr/>
        </p:nvSpPr>
        <p:spPr>
          <a:xfrm>
            <a:off x="6841368" y="4211016"/>
            <a:ext cx="810000" cy="450000"/>
          </a:xfrm>
          <a:prstGeom prst="rect">
            <a:avLst/>
          </a:prstGeom>
          <a:solidFill>
            <a:srgbClr val="F023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>
              <a:latin typeface="Viking Squad Condensed Italic" pitchFamily="2" charset="0"/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36AD3CD1-2671-7AD7-2145-BD4B840F195D}"/>
              </a:ext>
            </a:extLst>
          </p:cNvPr>
          <p:cNvSpPr txBox="1"/>
          <p:nvPr/>
        </p:nvSpPr>
        <p:spPr>
          <a:xfrm>
            <a:off x="6713305" y="4048794"/>
            <a:ext cx="1048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rgbClr val="C9CAC9"/>
                </a:solidFill>
                <a:latin typeface="Viking Squad" pitchFamily="2" charset="0"/>
              </a:rPr>
              <a:t>22m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D7D8F39-4BCD-6341-4AF2-081CE52A9E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64088" y1="55195" x2="66851" y2="70779"/>
                        <a14:foregroundMark x1="38674" y1="79221" x2="60773" y2="83117"/>
                        <a14:foregroundMark x1="29834" y1="40260" x2="21547" y2="62987"/>
                        <a14:foregroundMark x1="29282" y1="23377" x2="58011" y2="23377"/>
                        <a14:foregroundMark x1="50829" y1="54545" x2="31492" y2="54545"/>
                        <a14:foregroundMark x1="62983" y1="46753" x2="50276" y2="40909"/>
                        <a14:backgroundMark x1="71271" y1="23377" x2="87845" y2="26623"/>
                        <a14:backgroundMark x1="70166" y1="82468" x2="81768" y2="772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1054" y="1702196"/>
            <a:ext cx="1293038" cy="11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93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32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Franklin Gothic Medium</vt:lpstr>
      <vt:lpstr>Viking Squad</vt:lpstr>
      <vt:lpstr>Viking Squad Condensed Italic</vt:lpstr>
      <vt:lpstr>Viking Squad Italic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diintec2022</dc:creator>
  <cp:lastModifiedBy>diintec2022</cp:lastModifiedBy>
  <cp:revision>80</cp:revision>
  <dcterms:created xsi:type="dcterms:W3CDTF">2023-07-12T01:13:38Z</dcterms:created>
  <dcterms:modified xsi:type="dcterms:W3CDTF">2023-07-26T22:15:59Z</dcterms:modified>
</cp:coreProperties>
</file>