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16"/>
  </p:normalViewPr>
  <p:slideViewPr>
    <p:cSldViewPr snapToGrid="0" snapToObjects="1">
      <p:cViewPr varScale="1">
        <p:scale>
          <a:sx n="64" d="100"/>
          <a:sy n="64" d="100"/>
        </p:scale>
        <p:origin x="7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5DDF-5143-954A-B108-41AA8F2C20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3EA7-D17A-FF47-AECB-2D547A9B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test document.</a:t>
            </a:r>
          </a:p>
        </p:txBody>
      </p:sp>
    </p:spTree>
    <p:extLst>
      <p:ext uri="{BB962C8B-B14F-4D97-AF65-F5344CB8AC3E}">
        <p14:creationId xmlns:p14="http://schemas.microsoft.com/office/powerpoint/2010/main" val="10609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Document</vt:lpstr>
    </vt:vector>
  </TitlesOfParts>
  <Manager>Jane Doe</Manager>
  <Company>Acme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Document</dc:title>
  <dc:subject>Example</dc:subject>
  <dc:creator>Microsoft Office User</dc:creator>
  <cp:keywords>Example Sample Test Properties</cp:keywords>
  <dc:description>This is an example document for testing the retrieval of document properties.</dc:description>
  <cp:lastModifiedBy>Jeff Mayer</cp:lastModifiedBy>
  <cp:revision>4</cp:revision>
  <dcterms:created xsi:type="dcterms:W3CDTF">2017-10-13T15:54:58Z</dcterms:created>
  <dcterms:modified xsi:type="dcterms:W3CDTF">2021-02-04T03:45:06Z</dcterms:modified>
  <cp:category>Sample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ct">
    <vt:lpwstr>Example Project</vt:lpwstr>
  </property>
  <property fmtid="{D5CDD505-2E9C-101B-9397-08002B2CF9AE}" pid="3" name="Client">
    <vt:lpwstr>Example Client</vt:lpwstr>
  </property>
  <property fmtid="{D5CDD505-2E9C-101B-9397-08002B2CF9AE}" pid="4" name="activity_id">
    <vt:lpwstr>activity-powerpoint-2021-test</vt:lpwstr>
  </property>
</Properties>
</file>