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gWmEjKAYN6bTanYk/r/QO9XsWU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e91e9e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e91e9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pc.icc.ru/documentation/msu/OpenMP.pdf" TargetMode="External"/><Relationship Id="rId4" Type="http://schemas.openxmlformats.org/officeDocument/2006/relationships/hyperlink" Target="https://parallel.ru/tech/tech_dev/MPI%26OpenM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1814512"/>
            <a:ext cx="9144000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Введение в OpenMP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(практика)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0" y="6461125"/>
            <a:ext cx="914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январь 2014г.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программа, часть 4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663287"/>
            <a:ext cx="8229600" cy="50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в параллельной программе встретится цикл, то все его итерации выполнятся всеми нитями. Для распределения итераций цикла между нитями можно использовать директиву “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Эта директива относится к следующему непосредственно за ней оператору “for”.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omp for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(i = 0; i &lt; 10;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a[i] = a[i] *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printf("Thread %d has multiplied element %d\n", 		myid,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  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счетчик цикла i должна быть по логике локальной, но если она общая, то неявно преобразуется в локальную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Распределение работы в циклах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2684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omp for  collapse(n) nowait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Новые опции: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collapse(n)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n последовательных вложенных циклов (т.е. кол-во всех циклов) ассоциируются с директивой. Для циклов образуется общий объем итераций, который равномерно распределяется между потоками. Если опция не задана, то директива относится только ко внешнему циклу.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nowait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в конце цикла происходит неявная синхронизация нитей, т.е. нити ожидают, пока все потоки не выполнят до конца итерации и не достигнут этой точки. Если в ожидании нет необходимости данная опция позволяется нитям продолжать работу без ожидания остальных потоков.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Синхронизация и критическая секция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125537"/>
            <a:ext cx="82296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барьера: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 omp  barrier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критической секции: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 omp  critical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omp atomic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в случае, если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a_sh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– общая,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a_sh=a_sh+1; 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позволяет нитям безопасно изменять ее. 			Оператором  могут быть следующие действия: 		+, *, -, /, &amp;, ^, |, &lt;&lt;, &gt;&gt;.</a:t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>
            <a:off x="1717675" y="3906837"/>
            <a:ext cx="287337" cy="1152525"/>
          </a:xfrm>
          <a:prstGeom prst="leftBrace">
            <a:avLst>
              <a:gd fmla="val 449" name="adj1"/>
              <a:gd fmla="val 50000" name="adj2"/>
            </a:avLst>
          </a:prstGeom>
          <a:noFill/>
          <a:ln cap="flat" cmpd="sng" w="12700">
            <a:solidFill>
              <a:srgbClr val="4A7EB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 rot="-5400000">
            <a:off x="631825" y="4129087"/>
            <a:ext cx="15303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критическая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секция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времени работы параллельной программы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57200" y="1484312"/>
            <a:ext cx="82296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omp_get_wtime(void) – возвращает астрономическое время в секундах (вещественное число), произошедшее с некоторого момента в прошлом. Разность возвращаемых значений покажет время работы данного участка. (Таймеры разных нитей могут быть несинхронизированы и выдавать разные значения).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begin, end, total;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= omp_get_wtime();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= omp_get_wtime();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= end – begin;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7e91e9e88_0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Литература</a:t>
            </a:r>
            <a:endParaRPr/>
          </a:p>
        </p:txBody>
      </p:sp>
      <p:sp>
        <p:nvSpPr>
          <p:cNvPr id="165" name="Google Shape;165;g97e91e9e88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А. Антонов - Технологии параллельного программирования MPI и OpenMP. Учебное пособие: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[PDF]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Издание 2009 года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Издание 2012 года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История и обзор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125537"/>
            <a:ext cx="8229600" cy="5399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OpenMP – одно из наиболее популярных средств программирования для компьютеров с общей памятью, базирующихся на традиционных языках программирования и использовании специальных комментариев.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OpenMP – один вариант программы для параллельного и последовательного выполнения.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Разработчиком стандарта является некоммерческая организация OpenMP ARB (Architecture Review Board), в которую входят представители крупных компаний-разработчиков суперкомпьютеров и программного обеспечения.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OpenMP поддерживает работу с языками Фортран и Си/Си++.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30875" y="44450"/>
            <a:ext cx="79560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Концепция прагм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88250" y="636700"/>
            <a:ext cx="8229600" cy="5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Прагма (из документации Microsoft) – «Директивы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#pragma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предоставляют каждому компилятору способ обеспечения специальных компьютерных функций и функций операционной системы при сохранении общей совместимости с языками Си и Си++».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особенностью прагм (директив) является то, что если компилятор не распознает данную прагму, то он должен ее игнорировать (в соответствие со стандартами ANSI Си и Си++).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языке Си директивы OpenMP оформляются указаниями препроцессору, начинающимися с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#pragma omp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Ключевое слов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omp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того, чтобы исключить случайные совпадения имен директив OpenMP с другими именами в программе.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Концепция прагм (продолжение)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196975"/>
            <a:ext cx="82296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Формат директивы на Си/Си++: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    #pragma   omp     directive-name [опция, …]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директивы OpenMP можно разделить на 3 категории: определение параллельной области, распределение работы, синхронизация.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Параллельные и последовательные области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341437"/>
            <a:ext cx="82296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начале работы программы существует одна «основная» нить. Последовательные участки программы выполняет только основная нить и никакая другая. При входе в параллельную часть программы создаются новые «рабочие» нити, которые уничтожаются при выходе из параллельной части программы.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Параллельная часть программы начинается с директивы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     #pragma   omp     parallel [опция, …]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OpenMP переменные в параллельных частях программы  разделяются на два вида: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(общие)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(локальные)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программа, часть 1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#include&lt;stdlib.h&gt;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#include&lt;omp.h&gt;         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заголовочный файл OpenMP</a:t>
            </a:r>
            <a:endParaRPr b="0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main(int argc, char* argv[]){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#ifdef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_OPENMP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printf("OpenMP is supported! %d \n", _OPENMP);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#endif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a[10];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myid, num_procs, num_threads;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программа, часть 2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num_procs 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omp_get_num_procs();   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получение количества доступных вычислительных ядер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printf("Num of processors = %d \n", num_procs);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omp_set_num_threads(2);  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явное задание количества нитей</a:t>
            </a:r>
            <a:endParaRPr/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num_threads 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omp_get_num_threads();  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получение количества работающих нитей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printf("Number of threads  = %d \n", num_threads);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for (i = 0; i &lt; 10;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a[i] 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программа, часть 3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270425" y="1283362"/>
            <a:ext cx="82296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myid 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omp_get_thread_num();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получение номера нити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printf("Consecutive part 1, myid = %d\n", myid);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omp parallel shared(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 private(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myid, i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начало параллельной части программы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myid 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omp_get_thread_num();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printf("Parallel part, myid = %d\n", myid);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//   !!! здесь место для “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#pragma omp for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}  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конец параллельной части программы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myid = </a:t>
            </a: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omp_get_thread_num();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printf("Consecutive part 2, myid = %d\n", myid);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//   конец функции main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Компиляция и запуск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412875"/>
            <a:ext cx="822960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Компиляция с ключом «-fopenmp»: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(g++)       file_name.c  -fopenmp    </a:t>
            </a: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(по умолчанию исполняемы файл имеет имя «a.out»)</a:t>
            </a:r>
            <a:endParaRPr b="1" i="0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Запуск обычный:</a:t>
            </a:r>
            <a:endParaRPr b="0" i="0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./a.out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hlink"/>
                </a:solidFill>
              </a:rPr>
              <a:t>Если на MPI+OpenMP: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/>
              <a:t>mpiexec ./a.out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платформах UNIX версия с открытым кодом доступна в проекте компилятора Omni OpenMP (http://www.hpcs.cs.tsukuba.ac.jp/omni-compiler/)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2013-06-11T06:25:23Z</dcterms:created>
  <dc:creator>adol</dc:creator>
</cp:coreProperties>
</file>