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351" r:id="rId2"/>
    <p:sldId id="344" r:id="rId3"/>
    <p:sldId id="345" r:id="rId4"/>
    <p:sldId id="346" r:id="rId5"/>
    <p:sldId id="347" r:id="rId6"/>
    <p:sldId id="348" r:id="rId7"/>
    <p:sldId id="349" r:id="rId8"/>
    <p:sldId id="350" r:id="rId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51"/>
            <p14:sldId id="344"/>
            <p14:sldId id="345"/>
            <p14:sldId id="346"/>
            <p14:sldId id="347"/>
            <p14:sldId id="348"/>
            <p14:sldId id="349"/>
            <p14:sldId id="3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2" autoAdjust="0"/>
    <p:restoredTop sz="86627" autoAdjust="0"/>
  </p:normalViewPr>
  <p:slideViewPr>
    <p:cSldViewPr snapToObjects="1" showGuides="1">
      <p:cViewPr>
        <p:scale>
          <a:sx n="100" d="100"/>
          <a:sy n="100" d="100"/>
        </p:scale>
        <p:origin x="-845" y="-110"/>
      </p:cViewPr>
      <p:guideLst>
        <p:guide orient="horz" pos="2160"/>
        <p:guide orient="horz" pos="3339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156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06FCDBD-BA8A-48AD-A5E8-B443CE27A35D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F0B6A2F-0A00-4A47-AE88-93E132574DAD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C2478CF-A8BB-4735-8C50-5038FF4E8820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32E5C60-63F7-42F5-9068-CC2E130EA711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306EF76-2578-402D-902C-642D7B05DC9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0621D4C-FA3B-4C38-8559-4FAE6A1FAAB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3A22E8C-5934-43F3-86F8-98CCEB4102C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B79483F-27B2-409B-B3BA-DD09D3C3F6C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1C0904E-4373-4E9F-B457-2A87FA70576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Power Point Master Faktor Zehn 2012</a:t>
            </a:r>
            <a:endParaRPr lang="de-DE" noProof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D1EC1A4-E038-4CEC-A79C-B97A33C334E3}" type="datetime1">
              <a:rPr lang="de-DE" smtClean="0"/>
              <a:t>15.11.2012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9418CDD4-90B8-485E-ABB1-0AFD4344C6EC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CD55447-664D-46BB-A25E-9B56CE43539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 – A ConVista Company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7A10E38-5EBE-413A-9F63-558C32A1D969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  <p:sldLayoutId id="2147483706" r:id="rId15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69691"/>
              </p:ext>
            </p:extLst>
          </p:nvPr>
        </p:nvGraphicFramePr>
        <p:xfrm>
          <a:off x="250825" y="1233488"/>
          <a:ext cx="8623300" cy="4951397"/>
        </p:xfrm>
        <a:graphic>
          <a:graphicData uri="http://schemas.openxmlformats.org/drawingml/2006/table">
            <a:tbl>
              <a:tblPr/>
              <a:tblGrid>
                <a:gridCol w="8623300"/>
              </a:tblGrid>
              <a:tr h="29085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…</a:t>
                      </a: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3.5 Verwendung</a:t>
                      </a:r>
                      <a:r>
                        <a:rPr lang="de-DE" sz="1200" b="0" baseline="0" dirty="0" smtClean="0"/>
                        <a:t> von Aufzählungen</a:t>
                      </a: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3.6 Verwendung</a:t>
                      </a:r>
                      <a:r>
                        <a:rPr lang="de-DE" sz="1200" baseline="0" dirty="0" smtClean="0"/>
                        <a:t> von Formeln</a:t>
                      </a:r>
                      <a:endParaRPr lang="de-DE" sz="120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3.7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Kopieren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von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Produkten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3.8 Customizing</a:t>
                      </a:r>
                      <a:r>
                        <a:rPr lang="de-DE" sz="1200" b="0" baseline="0" dirty="0" smtClean="0"/>
                        <a:t> der Produktdefinitionsperspektive</a:t>
                      </a: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3.9 Plausibilisierung</a:t>
                      </a: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3.10 Suchoptionen</a:t>
                      </a:r>
                      <a:r>
                        <a:rPr lang="de-DE" sz="1200" b="0" baseline="0" dirty="0" smtClean="0"/>
                        <a:t> &amp;Views</a:t>
                      </a: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3.11</a:t>
                      </a:r>
                      <a:r>
                        <a:rPr lang="de-DE" sz="1200" b="1" baseline="0" dirty="0" smtClean="0"/>
                        <a:t> </a:t>
                      </a:r>
                      <a:r>
                        <a:rPr lang="de-DE" sz="1200" b="1" dirty="0" smtClean="0"/>
                        <a:t>Testunterstützung</a:t>
                      </a:r>
                      <a:endParaRPr lang="de-DE" sz="1200" b="1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203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          </a:t>
                      </a:r>
                      <a:r>
                        <a:rPr lang="de-DE" sz="1200" b="1" dirty="0" smtClean="0"/>
                        <a:t>3.11.1</a:t>
                      </a:r>
                      <a:r>
                        <a:rPr lang="de-DE" sz="1200" b="1" baseline="0" dirty="0" smtClean="0"/>
                        <a:t> </a:t>
                      </a:r>
                      <a:r>
                        <a:rPr lang="de-DE" sz="1200" b="1" dirty="0" smtClean="0"/>
                        <a:t>Grundlagen</a:t>
                      </a:r>
                      <a:endParaRPr lang="de-DE" sz="1200" b="1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027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400" dirty="0" smtClean="0"/>
                        <a:t>                         </a:t>
                      </a:r>
                      <a:r>
                        <a:rPr lang="de-DE" sz="1200" dirty="0" smtClean="0"/>
                        <a:t>  </a:t>
                      </a:r>
                      <a:r>
                        <a:rPr lang="de-DE" sz="1200" dirty="0" smtClean="0"/>
                        <a:t>3.11.2 Unit </a:t>
                      </a:r>
                      <a:r>
                        <a:rPr lang="de-DE" sz="1200" dirty="0" err="1" smtClean="0"/>
                        <a:t>Testing</a:t>
                      </a:r>
                      <a:r>
                        <a:rPr lang="de-DE" sz="1200" dirty="0" smtClean="0"/>
                        <a:t> ohne produktive Produktdaten</a:t>
                      </a:r>
                    </a:p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          </a:t>
                      </a:r>
                      <a:r>
                        <a:rPr lang="de-DE" sz="1200" dirty="0" smtClean="0"/>
                        <a:t>3.11.3 </a:t>
                      </a:r>
                      <a:r>
                        <a:rPr lang="de-DE" sz="1200" baseline="0" dirty="0" smtClean="0"/>
                        <a:t>Fachliche </a:t>
                      </a:r>
                      <a:r>
                        <a:rPr lang="de-DE" sz="1200" baseline="0" dirty="0" smtClean="0"/>
                        <a:t>Tests mit dem Faktor-IPS Testwerkzeug</a:t>
                      </a: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11" name="Titel 2"/>
          <p:cNvSpPr>
            <a:spLocks noGrp="1"/>
          </p:cNvSpPr>
          <p:nvPr>
            <p:ph type="title"/>
          </p:nvPr>
        </p:nvSpPr>
        <p:spPr>
          <a:xfrm>
            <a:off x="252413" y="179388"/>
            <a:ext cx="8639175" cy="900112"/>
          </a:xfrm>
        </p:spPr>
        <p:txBody>
          <a:bodyPr/>
          <a:lstStyle/>
          <a:p>
            <a:r>
              <a:rPr lang="de-DE" dirty="0" smtClean="0"/>
              <a:t>Inhalt - Vererbung</a:t>
            </a:r>
            <a:endParaRPr lang="pt-BR" dirty="0" smtClean="0"/>
          </a:p>
        </p:txBody>
      </p:sp>
      <p:sp>
        <p:nvSpPr>
          <p:cNvPr id="12312" name="Datumsplatzhalter 3"/>
          <p:cNvSpPr>
            <a:spLocks noGrp="1"/>
          </p:cNvSpPr>
          <p:nvPr>
            <p:ph type="dt" sz="quarter" idx="4294967295"/>
          </p:nvPr>
        </p:nvSpPr>
        <p:spPr bwMode="auto">
          <a:xfrm>
            <a:off x="250825" y="6678613"/>
            <a:ext cx="612775" cy="1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357188" eaLnBrk="1"/>
            <a:fld id="{116DC2EA-5960-473C-9E3C-0080066EF8B7}" type="datetime1">
              <a:rPr lang="de-DE" sz="700" smtClean="0"/>
              <a:t>15.11.2012</a:t>
            </a:fld>
            <a:endParaRPr lang="de-DE" sz="7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898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Testen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63274" y="1376772"/>
            <a:ext cx="7280275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Unit </a:t>
            </a:r>
            <a:r>
              <a:rPr lang="de-DE" dirty="0" err="1"/>
              <a:t>Testing</a:t>
            </a:r>
            <a:r>
              <a:rPr lang="de-DE" dirty="0"/>
              <a:t> ohne produktive Produktdaten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Verwendung von </a:t>
            </a:r>
            <a:r>
              <a:rPr lang="de-DE" dirty="0" err="1"/>
              <a:t>JUnit</a:t>
            </a:r>
            <a:r>
              <a:rPr lang="de-DE" dirty="0"/>
              <a:t> für Modultests / einzelne Funktionen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Testfälle können unabhängig von produktiven Produktdaten sein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Isoliertes Testen möglich, Testfälle verwenden nicht die gleichen Testdaten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Testen von Spezialfällen möglich (die möglicherweise durch produktive Produktdaten nicht abgebildet werden)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Fachliche Tests mit dem Faktor-IPS Testwerkzeug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Integrationstest von Produktdaten &amp; Modell/</a:t>
            </a:r>
            <a:r>
              <a:rPr lang="de-DE" dirty="0" err="1"/>
              <a:t>Sourcecode</a:t>
            </a:r>
            <a:endParaRPr lang="de-DE" dirty="0"/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Fachliche Tests können vom Fachbereich erstellt werden	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Testfälle und die benötigten Testdaten bilden ein Einheit, werden zusammen mit dem </a:t>
            </a:r>
            <a:r>
              <a:rPr lang="de-DE" dirty="0" err="1"/>
              <a:t>Sourcecode</a:t>
            </a:r>
            <a:r>
              <a:rPr lang="de-DE" dirty="0"/>
              <a:t> im KM-Tool </a:t>
            </a:r>
            <a:r>
              <a:rPr lang="de-DE" dirty="0" smtClean="0"/>
              <a:t>verwaltet 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051304-FF6C-446C-B61E-0B48932774FD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834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Unit Testing ohne produktive Produktdaten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257" y="1376772"/>
            <a:ext cx="7280275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Aufbauen des Inhalts des </a:t>
            </a:r>
            <a:r>
              <a:rPr lang="de-DE" dirty="0" err="1"/>
              <a:t>InMemoryRepositories</a:t>
            </a:r>
            <a:endParaRPr lang="de-DE" dirty="0"/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Ableitung der Klasse </a:t>
            </a:r>
            <a:r>
              <a:rPr lang="de-DE" dirty="0" err="1"/>
              <a:t>HausratGrunddeckungstypAnpStufe</a:t>
            </a:r>
            <a:endParaRPr lang="de-DE" dirty="0"/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Zugriff auf das </a:t>
            </a:r>
            <a:r>
              <a:rPr lang="de-DE" dirty="0" err="1"/>
              <a:t>protected</a:t>
            </a:r>
            <a:r>
              <a:rPr lang="de-DE" dirty="0"/>
              <a:t> Attribut </a:t>
            </a:r>
            <a:r>
              <a:rPr lang="de-DE" dirty="0" err="1"/>
              <a:t>tariftabelleName</a:t>
            </a:r>
            <a:endParaRPr lang="de-DE" dirty="0"/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Ableitung der Tabellen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Initialisierung des </a:t>
            </a:r>
            <a:r>
              <a:rPr lang="de-DE" dirty="0" err="1"/>
              <a:t>rows</a:t>
            </a:r>
            <a:r>
              <a:rPr lang="de-DE" dirty="0"/>
              <a:t> Attribut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Aufruf der </a:t>
            </a:r>
            <a:r>
              <a:rPr lang="de-DE" dirty="0" err="1"/>
              <a:t>initKeyMaps</a:t>
            </a:r>
            <a:r>
              <a:rPr lang="de-DE" dirty="0"/>
              <a:t>() </a:t>
            </a:r>
            <a:r>
              <a:rPr lang="de-DE" dirty="0" err="1"/>
              <a:t>Method</a:t>
            </a:r>
            <a:endParaRPr lang="de-DE" dirty="0"/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Testmethode für die Berechnung des Grunddeckungsbeitrags auf den Inhalt des </a:t>
            </a:r>
            <a:r>
              <a:rPr lang="de-DE" dirty="0" err="1"/>
              <a:t>InMemoryRepositories</a:t>
            </a:r>
            <a:r>
              <a:rPr lang="de-DE" dirty="0"/>
              <a:t> erstellen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1ED19C-AEA1-422A-B016-4F6F5C830F5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229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Übung: Unit Testing ohne produktive Produktdaten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D4D60D-6612-4546-BE9F-6583CE6CF5AC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717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Übung: Unit Testing ohne produktive Produktdaten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21C213-AD90-420F-8F2D-14E3774A208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679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Fachliche Tests mit dem Faktor-IPS Testwerkzeug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376772"/>
            <a:ext cx="7281862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Im Modellprojekt ein Testfalltyp </a:t>
            </a:r>
            <a:r>
              <a:rPr lang="de-DE" i="1" dirty="0" err="1"/>
              <a:t>BerechnungsTest</a:t>
            </a:r>
            <a:r>
              <a:rPr lang="de-DE" dirty="0"/>
              <a:t> erstellen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Eingabe und Erwartete Attribute anlegen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Testfalltyp Klasse implementieren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Methode: </a:t>
            </a:r>
            <a:r>
              <a:rPr lang="de-DE" dirty="0" err="1"/>
              <a:t>executeBusinessFunction</a:t>
            </a:r>
            <a:r>
              <a:rPr lang="de-DE" dirty="0"/>
              <a:t>()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Methode: </a:t>
            </a:r>
            <a:r>
              <a:rPr lang="de-DE" dirty="0" err="1"/>
              <a:t>executeAsserts</a:t>
            </a:r>
            <a:r>
              <a:rPr lang="de-DE" dirty="0"/>
              <a:t>()</a:t>
            </a:r>
          </a:p>
          <a:p>
            <a:pPr marL="985886" lvl="2" indent="-164516">
              <a:buClr>
                <a:schemeClr val="tx1"/>
              </a:buClr>
              <a:buSzPct val="45000"/>
              <a:buFont typeface="Wingdings" charset="2"/>
              <a:buChar char="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Zugriff auf zusätzlich angelegte Attribute für direkt berechnete Werte</a:t>
            </a:r>
          </a:p>
          <a:p>
            <a:pPr marL="985886" lvl="2" indent="-164516">
              <a:buClr>
                <a:schemeClr val="tx1"/>
              </a:buClr>
              <a:buSzPct val="45000"/>
              <a:buFont typeface="Wingdings" charset="2"/>
              <a:buChar char="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Notation für Zuordnung Wert ↔ Eingabefeld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Im Produktdatenprojekt Testfall erstellen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9E9359-A6B7-4E37-9851-7884EEB3DCA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621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Übung: Fachliche Tests mit dem Faktor-IPS Testwerkzeug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AE85AB-F202-4CCA-A1D4-7E8A6176FD9C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109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Weitere Informationen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340768"/>
            <a:ext cx="7280275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www.faktorzehn.org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Völter, Stahl: Modellgetriebene Softwareentwicklung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Evans: Domain </a:t>
            </a:r>
            <a:r>
              <a:rPr lang="de-DE" dirty="0" err="1"/>
              <a:t>Driven</a:t>
            </a:r>
            <a:r>
              <a:rPr lang="de-DE" dirty="0"/>
              <a:t> Design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Martin Fowler: Patterns </a:t>
            </a:r>
            <a:r>
              <a:rPr lang="de-DE" dirty="0" err="1"/>
              <a:t>of</a:t>
            </a:r>
            <a:r>
              <a:rPr lang="de-DE" dirty="0"/>
              <a:t> Enterprise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err="1"/>
              <a:t>ValueObjects</a:t>
            </a:r>
            <a:r>
              <a:rPr lang="de-DE" dirty="0"/>
              <a:t>, </a:t>
            </a:r>
            <a:r>
              <a:rPr lang="de-DE" dirty="0" err="1"/>
              <a:t>SpecialCase</a:t>
            </a:r>
            <a:r>
              <a:rPr lang="de-DE" dirty="0"/>
              <a:t>, Money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Joshua Bloch: </a:t>
            </a:r>
            <a:r>
              <a:rPr lang="de-DE" dirty="0" err="1"/>
              <a:t>Effective</a:t>
            </a:r>
            <a:r>
              <a:rPr lang="de-DE" dirty="0"/>
              <a:t> Java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Kapitel 8: </a:t>
            </a:r>
            <a:r>
              <a:rPr lang="de-DE" dirty="0" err="1"/>
              <a:t>Exceptions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C5ABB1-4E50-4BF9-ACA6-4A2F8681C13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8480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</Words>
  <Application>Microsoft Office PowerPoint</Application>
  <PresentationFormat>Bildschirmpräsentation (4:3)</PresentationFormat>
  <Paragraphs>66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Master - ConVista General </vt:lpstr>
      <vt:lpstr>Inhalt - Vererbung</vt:lpstr>
      <vt:lpstr>Testen</vt:lpstr>
      <vt:lpstr>Demo: Unit Testing ohne produktive Produktdaten</vt:lpstr>
      <vt:lpstr>Übung: Unit Testing ohne produktive Produktdaten</vt:lpstr>
      <vt:lpstr>Übung: Unit Testing ohne produktive Produktdaten</vt:lpstr>
      <vt:lpstr>Demo: Fachliche Tests mit dem Faktor-IPS Testwerkzeug</vt:lpstr>
      <vt:lpstr>Übung: Fachliche Tests mit dem Faktor-IPS Testwerkzeug</vt:lpstr>
      <vt:lpstr>Weitere Informationen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1590</cp:revision>
  <cp:lastPrinted>2012-07-27T08:00:17Z</cp:lastPrinted>
  <dcterms:created xsi:type="dcterms:W3CDTF">2005-03-22T09:36:15Z</dcterms:created>
  <dcterms:modified xsi:type="dcterms:W3CDTF">2012-11-15T17:45:59Z</dcterms:modified>
  <cp:category>Master</cp:category>
  <cp:contentStatus>RELEASED</cp:contentStatus>
</cp:coreProperties>
</file>