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343" r:id="rId2"/>
    <p:sldId id="344" r:id="rId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43"/>
            <p14:sldId id="34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2" autoAdjust="0"/>
    <p:restoredTop sz="86627" autoAdjust="0"/>
  </p:normalViewPr>
  <p:slideViewPr>
    <p:cSldViewPr snapToObjects="1" showGuides="1">
      <p:cViewPr>
        <p:scale>
          <a:sx n="80" d="100"/>
          <a:sy n="80" d="100"/>
        </p:scale>
        <p:origin x="-1426" y="-542"/>
      </p:cViewPr>
      <p:guideLst>
        <p:guide orient="horz" pos="2160"/>
        <p:guide orient="horz" pos="3339"/>
        <p:guide orient="horz" pos="2478"/>
        <p:guide orient="horz" pos="822"/>
        <p:guide orient="horz" pos="3498"/>
        <p:guide pos="3356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49338" y="801688"/>
            <a:ext cx="5057775" cy="3794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0274" y="4887085"/>
            <a:ext cx="5223844" cy="45953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00FB87E-736C-4E79-865D-21C40A10E5CC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DABA5B6-B72A-45F9-B0DC-B42B18FE27D4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D7F1B097-A7EC-4D15-8CC6-8FE73357BD18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53B5316-E156-4787-B09F-5DABBB81CE58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6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A12239C5-6556-4EEE-93F8-2CE866AC296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6EC92EA-F2A2-464F-9FDA-B13575EB2D61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2E731EF-584F-40DC-9440-BB3C79154F3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FC8DFBF-C61B-437A-A9AC-573AC1661CB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2D5EE44E-8146-4BBD-8357-C16DEC501FE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Power Point Master Faktor Zehn 2012</a:t>
            </a:r>
            <a:endParaRPr lang="de-DE" noProof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A1400F8-E562-4A69-B546-552FBEC616AF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DC49F72-9D9D-4DA0-9D19-90B108C998A6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F285AE3-E9B4-4085-9ABE-A7336884075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 – A ConVista Company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49592FCE-AA0C-44AD-91DE-F1AAF1C20B24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776300" y="6678000"/>
            <a:ext cx="28956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Power Point Master Faktor Zehn 2012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Faktor-IPS Tools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48391" y="1412776"/>
            <a:ext cx="7280275" cy="4246563"/>
          </a:xfrm>
          <a:ln/>
        </p:spPr>
        <p:txBody>
          <a:bodyPr/>
          <a:lstStyle/>
          <a:p>
            <a:pPr marL="366798" indent="-285750"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Modellsuche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Suche nach Attributen, Methoden, Assoziationen, Regeln, Tabellen im Workspace 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Produktsuche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Suche nach Produktbausteinen eines anzugebenden Produktbaustein-Typs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Instanz Ansicht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Zeigt die Produktbausteine eines Produktbaustein-Typs an, der über das Kontextmenü z.B. Modellexplorers ausgewählt wurde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Hierarchie Ansicht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Zeigt die Ableitungshierarchie von Modellklassen an</a:t>
            </a:r>
          </a:p>
          <a:p>
            <a:pPr marL="366798" indent="-285750">
              <a:spcBef>
                <a:spcPts val="600"/>
              </a:spcBef>
              <a:buFont typeface="Wingdings" pitchFamily="2" charset="2"/>
              <a:buChar char="§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Modellstruktur Ansicht</a:t>
            </a:r>
          </a:p>
          <a:p>
            <a:pPr marL="656854" lvl="1">
              <a:buSzPct val="75000"/>
              <a:buFont typeface="Symbol" charset="2"/>
              <a:buChar char=""/>
              <a:tabLst>
                <a:tab pos="339919" algn="l"/>
                <a:tab pos="682257" algn="l"/>
                <a:tab pos="1024595" algn="l"/>
                <a:tab pos="1366933" algn="l"/>
                <a:tab pos="1709271" algn="l"/>
                <a:tab pos="2051609" algn="l"/>
                <a:tab pos="2393947" algn="l"/>
                <a:tab pos="2736285" algn="l"/>
                <a:tab pos="3078623" algn="l"/>
                <a:tab pos="3420961" algn="l"/>
                <a:tab pos="3763299" algn="l"/>
                <a:tab pos="4105637" algn="l"/>
                <a:tab pos="4447975" algn="l"/>
                <a:tab pos="4790313" algn="l"/>
                <a:tab pos="5132651" algn="l"/>
                <a:tab pos="5474989" algn="l"/>
                <a:tab pos="5817327" algn="l"/>
                <a:tab pos="6159665" algn="l"/>
                <a:tab pos="6502004" algn="l"/>
                <a:tab pos="6844341" algn="l"/>
                <a:tab pos="7170953" algn="l"/>
                <a:tab pos="7722565" algn="l"/>
              </a:tabLst>
            </a:pPr>
            <a:r>
              <a:rPr lang="de-DE" dirty="0"/>
              <a:t>Zeigt die </a:t>
            </a:r>
            <a:r>
              <a:rPr lang="de-DE" dirty="0" err="1"/>
              <a:t>Kompositstruktur</a:t>
            </a:r>
            <a:r>
              <a:rPr lang="de-DE" dirty="0"/>
              <a:t> eines Modells oder Modellausschnitts an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6A6ADD-5B1E-4975-91B0-D16C145145D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667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8818"/>
          <a:lstStyle/>
          <a:p>
            <a:pPr>
              <a:tabLst>
                <a:tab pos="0" algn="l"/>
                <a:tab pos="341128" algn="l"/>
                <a:tab pos="683467" algn="l"/>
                <a:tab pos="1025804" algn="l"/>
                <a:tab pos="1368143" algn="l"/>
                <a:tab pos="1710480" algn="l"/>
                <a:tab pos="2052819" algn="l"/>
                <a:tab pos="2395157" algn="l"/>
                <a:tab pos="2737495" algn="l"/>
                <a:tab pos="3079833" algn="l"/>
                <a:tab pos="3422171" algn="l"/>
                <a:tab pos="3764509" algn="l"/>
                <a:tab pos="4106847" algn="l"/>
                <a:tab pos="4449185" algn="l"/>
                <a:tab pos="4791523" algn="l"/>
                <a:tab pos="5133861" algn="l"/>
                <a:tab pos="5476199" algn="l"/>
                <a:tab pos="5818537" algn="l"/>
                <a:tab pos="6160875" algn="l"/>
                <a:tab pos="6503213" algn="l"/>
                <a:tab pos="6845551" algn="l"/>
                <a:tab pos="7170953" algn="l"/>
                <a:tab pos="7722565" algn="l"/>
              </a:tabLst>
            </a:pPr>
            <a:r>
              <a:rPr lang="de-DE"/>
              <a:t>Übungen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02FFF4-36D3-4549-AC30-1C925D4BBC8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FBF85A-D7A6-488B-8C2B-F7E0D684392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120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Bildschirmpräsentation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Master - ConVista General </vt:lpstr>
      <vt:lpstr>Faktor-IPS Tools</vt:lpstr>
      <vt:lpstr>Übungen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1590</cp:revision>
  <cp:lastPrinted>2012-07-27T08:00:17Z</cp:lastPrinted>
  <dcterms:created xsi:type="dcterms:W3CDTF">2005-03-22T09:36:15Z</dcterms:created>
  <dcterms:modified xsi:type="dcterms:W3CDTF">2012-11-15T17:48:10Z</dcterms:modified>
  <cp:category>Master</cp:category>
  <cp:contentStatus>RELEASED</cp:contentStatus>
</cp:coreProperties>
</file>