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344" r:id="rId2"/>
    <p:sldId id="347" r:id="rId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44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8" autoAdjust="0"/>
    <p:restoredTop sz="86627" autoAdjust="0"/>
  </p:normalViewPr>
  <p:slideViewPr>
    <p:cSldViewPr snapToObjects="1" showGuides="1">
      <p:cViewPr>
        <p:scale>
          <a:sx n="110" d="100"/>
          <a:sy n="110" d="100"/>
        </p:scale>
        <p:origin x="-629" y="293"/>
      </p:cViewPr>
      <p:guideLst>
        <p:guide orient="horz" pos="2160"/>
        <p:guide orient="horz" pos="3339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156"/>
            <a:ext cx="5680103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C313935-7EA6-4D7F-BA7B-0F4216B5C57C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E1BF80C-9855-480A-9467-D4DB240FF729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8B32CA3-A7D8-4F2F-A30F-49B3B3203F05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FF10569-AB61-4F51-BDC9-96B89D7C511E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34038" y="788377"/>
            <a:ext cx="7281239" cy="844877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34038" y="1714574"/>
            <a:ext cx="7281239" cy="42449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97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BE54291-12F7-4B1A-A6F7-C1105A4F6AB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F60F9EA-D81B-41A5-A9EE-312B9D1B0CB8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BE1B16D-B8E7-4FB4-8CE7-EC76270DA46B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4971954-5E5E-4D96-BA4E-DBDD052DD11B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1A4EFD4-A512-4ECF-8F64-754589F4F2F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AF0EC66-E29B-4E0D-AD9B-6164800B21A5}" type="datetime1">
              <a:rPr lang="de-DE" smtClean="0"/>
              <a:t>15.11.2012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70BEA93-19DB-49E3-A57E-5E1460954E2F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491355D-8AF9-4EF6-9587-4CD146DEDB38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6E4F489-5920-4637-8946-8EC67E0C76E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  <p:sldLayoutId id="2147483706" r:id="rId15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00" y="180000"/>
            <a:ext cx="8639520" cy="90000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</p:spPr>
        <p:txBody>
          <a:bodyPr/>
          <a:lstStyle/>
          <a:p>
            <a:fld id="{BB8488A8-B059-42A1-BF03-EA84BC3CC935}" type="datetime1">
              <a:rPr lang="de-DE" smtClean="0"/>
              <a:t>15.11.2012</a:t>
            </a:fld>
            <a:endParaRPr lang="de-DE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65969"/>
              </p:ext>
            </p:extLst>
          </p:nvPr>
        </p:nvGraphicFramePr>
        <p:xfrm>
          <a:off x="269448" y="1760896"/>
          <a:ext cx="8623727" cy="281472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 Motivation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b="1" dirty="0" smtClean="0"/>
                        <a:t>2. UML </a:t>
                      </a:r>
                      <a:r>
                        <a:rPr lang="de-DE" sz="1600" b="1" dirty="0" smtClean="0"/>
                        <a:t>Refresh</a:t>
                      </a:r>
                      <a:endParaRPr lang="de-DE" sz="1600" b="1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3. Modellierung </a:t>
                      </a:r>
                      <a:r>
                        <a:rPr lang="de-DE" sz="1600" dirty="0" smtClean="0"/>
                        <a:t>&amp; Produktdefinition mit Faktor-IPS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4. Modellgetriebene </a:t>
                      </a:r>
                      <a:r>
                        <a:rPr lang="de-DE" sz="1600" dirty="0" smtClean="0"/>
                        <a:t>Softwareentwicklung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8025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1">
              <a:buSzPct val="75000"/>
            </a:pPr>
            <a:r>
              <a:rPr lang="en-US" dirty="0" smtClean="0"/>
              <a:t>Basics</a:t>
            </a:r>
          </a:p>
          <a:p>
            <a:pPr lvl="3">
              <a:buSzPct val="75000"/>
            </a:pPr>
            <a:r>
              <a:rPr lang="de-DE" dirty="0" smtClean="0"/>
              <a:t>Klassen</a:t>
            </a:r>
          </a:p>
          <a:p>
            <a:pPr lvl="3">
              <a:buSzPct val="75000"/>
            </a:pPr>
            <a:r>
              <a:rPr lang="de-DE" dirty="0" smtClean="0"/>
              <a:t>Attribute</a:t>
            </a:r>
          </a:p>
          <a:p>
            <a:pPr lvl="3">
              <a:buSzPct val="75000"/>
            </a:pPr>
            <a:r>
              <a:rPr lang="de-DE" dirty="0" smtClean="0"/>
              <a:t>Beziehungen</a:t>
            </a:r>
          </a:p>
          <a:p>
            <a:pPr lvl="3">
              <a:buSzPct val="75000"/>
            </a:pPr>
            <a:r>
              <a:rPr lang="de-DE" dirty="0" smtClean="0"/>
              <a:t>Instanzen</a:t>
            </a:r>
          </a:p>
          <a:p>
            <a:pPr lvl="3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de-DE" dirty="0" smtClean="0"/>
              <a:t>Fortgeschrittene Modellierungskonzepte</a:t>
            </a:r>
          </a:p>
          <a:p>
            <a:pPr lvl="3">
              <a:buSzPct val="75000"/>
            </a:pPr>
            <a:r>
              <a:rPr lang="en-US" dirty="0" smtClean="0"/>
              <a:t>Stereotypes</a:t>
            </a:r>
          </a:p>
          <a:p>
            <a:pPr lvl="3">
              <a:buSzPct val="75000"/>
            </a:pPr>
            <a:r>
              <a:rPr lang="en-US" dirty="0" smtClean="0"/>
              <a:t>derived Attributes</a:t>
            </a:r>
          </a:p>
          <a:p>
            <a:pPr lvl="3">
              <a:buSzPct val="75000"/>
            </a:pPr>
            <a:r>
              <a:rPr lang="en-US" dirty="0" smtClean="0"/>
              <a:t>derived Associations</a:t>
            </a:r>
          </a:p>
          <a:p>
            <a:pPr lvl="3">
              <a:buSzPct val="75000"/>
            </a:pPr>
            <a:r>
              <a:rPr lang="en-US" dirty="0" smtClean="0"/>
              <a:t>Aggregation und Composition, Aggregate Root</a:t>
            </a:r>
          </a:p>
          <a:p>
            <a:pPr lvl="3">
              <a:buSzPct val="75000"/>
            </a:pPr>
            <a:r>
              <a:rPr lang="en-US" dirty="0" smtClean="0"/>
              <a:t>Qualified Associations</a:t>
            </a:r>
          </a:p>
          <a:p>
            <a:endParaRPr lang="pt-BR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</a:t>
            </a:r>
            <a:r>
              <a:rPr lang="de-DE" dirty="0" smtClean="0"/>
              <a:t>Refresh</a:t>
            </a:r>
            <a:endParaRPr lang="pt-BR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</p:spPr>
        <p:txBody>
          <a:bodyPr/>
          <a:lstStyle/>
          <a:p>
            <a:fld id="{3E49CF25-E67E-4E09-80FB-5B18433A8EBF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260187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Bildschirmpräsentation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Master - ConVista General </vt:lpstr>
      <vt:lpstr>Agenda</vt:lpstr>
      <vt:lpstr>UML Refresh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nbschediwy</cp:lastModifiedBy>
  <cp:revision>1596</cp:revision>
  <cp:lastPrinted>2012-07-27T08:00:17Z</cp:lastPrinted>
  <dcterms:created xsi:type="dcterms:W3CDTF">2005-03-22T09:36:15Z</dcterms:created>
  <dcterms:modified xsi:type="dcterms:W3CDTF">2012-11-15T17:23:17Z</dcterms:modified>
  <cp:category>Master</cp:category>
  <cp:contentStatus>RELEASED</cp:contentStatus>
</cp:coreProperties>
</file>