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7"/>
  </p:notesMasterIdLst>
  <p:handoutMasterIdLst>
    <p:handoutMasterId r:id="rId8"/>
  </p:handoutMasterIdLst>
  <p:sldIdLst>
    <p:sldId id="346" r:id="rId2"/>
    <p:sldId id="347" r:id="rId3"/>
    <p:sldId id="343" r:id="rId4"/>
    <p:sldId id="344" r:id="rId5"/>
    <p:sldId id="345" r:id="rId6"/>
  </p:sldIdLst>
  <p:sldSz cx="9144000" cy="6858000" type="screen4x3"/>
  <p:notesSz cx="7099300" cy="102346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Standardabschnitt" id="{014A13F2-5EFA-49B0-88F3-20EAB2D05807}">
          <p14:sldIdLst>
            <p14:sldId id="346"/>
            <p14:sldId id="347"/>
            <p14:sldId id="343"/>
            <p14:sldId id="344"/>
            <p14:sldId id="34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559C"/>
    <a:srgbClr val="EE7F00"/>
    <a:srgbClr val="005596"/>
    <a:srgbClr val="004788"/>
    <a:srgbClr val="A6A6A6"/>
    <a:srgbClr val="BFBFBF"/>
    <a:srgbClr val="585858"/>
    <a:srgbClr val="39A9DC"/>
    <a:srgbClr val="172D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Helle Formatvorlage 3 - Akz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02" autoAdjust="0"/>
    <p:restoredTop sz="86627" autoAdjust="0"/>
  </p:normalViewPr>
  <p:slideViewPr>
    <p:cSldViewPr snapToObjects="1" showGuides="1">
      <p:cViewPr>
        <p:scale>
          <a:sx n="80" d="100"/>
          <a:sy n="80" d="100"/>
        </p:scale>
        <p:origin x="-1282" y="-197"/>
      </p:cViewPr>
      <p:guideLst>
        <p:guide orient="horz" pos="2160"/>
        <p:guide orient="horz" pos="3339"/>
        <p:guide orient="horz" pos="2478"/>
        <p:guide orient="horz" pos="822"/>
        <p:guide orient="horz" pos="3498"/>
        <p:guide pos="3356"/>
        <p:guide pos="15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0" d="100"/>
        <a:sy n="140" d="100"/>
      </p:scale>
      <p:origin x="0" y="822"/>
    </p:cViewPr>
  </p:sorterViewPr>
  <p:notesViewPr>
    <p:cSldViewPr snapToObjects="1" showGuides="1">
      <p:cViewPr varScale="1">
        <p:scale>
          <a:sx n="63" d="100"/>
          <a:sy n="63" d="100"/>
        </p:scale>
        <p:origin x="-3084" y="-102"/>
      </p:cViewPr>
      <p:guideLst>
        <p:guide orient="horz" pos="3224"/>
        <p:guide pos="2236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7137" cy="512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1" tIns="47381" rIns="94761" bIns="47381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 dirty="0"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0507" y="0"/>
            <a:ext cx="3077137" cy="512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1" tIns="47381" rIns="94761" bIns="4738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dirty="0">
                <a:cs typeface="+mn-cs"/>
              </a:defRPr>
            </a:lvl1pPr>
          </a:lstStyle>
          <a:p>
            <a:pPr>
              <a:defRPr/>
            </a:pPr>
            <a:fld id="{9B664CBC-15C9-419C-AEB7-167BC438E185}" type="datetime1">
              <a:rPr lang="de-DE" smtClean="0"/>
              <a:t>15.11.2012</a:t>
            </a:fld>
            <a:endParaRPr lang="de-DE"/>
          </a:p>
        </p:txBody>
      </p:sp>
      <p:sp>
        <p:nvSpPr>
          <p:cNvPr id="1095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0673"/>
            <a:ext cx="3077137" cy="5123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1" tIns="47381" rIns="94761" bIns="47381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 dirty="0"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95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0507" y="9720673"/>
            <a:ext cx="3077137" cy="5123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1" tIns="47381" rIns="94761" bIns="47381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cs typeface="+mn-cs"/>
              </a:defRPr>
            </a:lvl1pPr>
          </a:lstStyle>
          <a:p>
            <a:pPr>
              <a:defRPr/>
            </a:pPr>
            <a:fld id="{56DD5F0F-3C24-4D80-A625-C5BFD8111322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17790143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7137" cy="512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1" tIns="47381" rIns="94761" bIns="47381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 dirty="0"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0507" y="0"/>
            <a:ext cx="3077137" cy="512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1" tIns="47381" rIns="94761" bIns="4738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dirty="0">
                <a:cs typeface="+mn-cs"/>
              </a:defRPr>
            </a:lvl1pPr>
          </a:lstStyle>
          <a:p>
            <a:pPr>
              <a:defRPr/>
            </a:pPr>
            <a:fld id="{2494B2B8-1469-4AED-809B-3198F81F7144}" type="datetime1">
              <a:rPr lang="de-DE" smtClean="0"/>
              <a:t>15.11.2012</a:t>
            </a:fld>
            <a:endParaRPr lang="de-DE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9938"/>
            <a:ext cx="5114925" cy="38354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00" y="4861156"/>
            <a:ext cx="5680103" cy="46058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1" tIns="47381" rIns="94761" bIns="4738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389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0673"/>
            <a:ext cx="3077137" cy="5123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1" tIns="47381" rIns="94761" bIns="47381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 dirty="0"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89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0507" y="9720673"/>
            <a:ext cx="3077137" cy="5123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1" tIns="47381" rIns="94761" bIns="47381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cs typeface="+mn-cs"/>
              </a:defRPr>
            </a:lvl1pPr>
          </a:lstStyle>
          <a:p>
            <a:pPr>
              <a:defRPr/>
            </a:pPr>
            <a:fld id="{DA859317-F8E0-4391-80D7-7DC94CFB279A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363383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49338" y="801688"/>
            <a:ext cx="5057775" cy="37941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17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30274" y="4887085"/>
            <a:ext cx="5223844" cy="459531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2" name="Datumsplatzhalt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2DB2877B-B42C-4008-85F6-731D5B04342F}" type="datetime1">
              <a:rPr lang="de-DE" smtClean="0"/>
              <a:t>15.11.2012</a:t>
            </a:fld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A859317-F8E0-4391-80D7-7DC94CFB279A}" type="slidenum">
              <a:rPr lang="de-DE" smtClean="0"/>
              <a:pPr>
                <a:defRPr/>
              </a:pPr>
              <a:t>3</a:t>
            </a:fld>
            <a:endParaRPr lang="de-DE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49338" y="801688"/>
            <a:ext cx="5057775" cy="37941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30274" y="4887085"/>
            <a:ext cx="5223844" cy="459531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2" name="Datumsplatzhalt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6A8924A7-1063-4F95-93D0-07679BEE5940}" type="datetime1">
              <a:rPr lang="de-DE" smtClean="0"/>
              <a:t>15.11.2012</a:t>
            </a:fld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A859317-F8E0-4391-80D7-7DC94CFB279A}" type="slidenum">
              <a:rPr lang="de-DE" smtClean="0"/>
              <a:pPr>
                <a:defRPr/>
              </a:pPr>
              <a:t>4</a:t>
            </a:fld>
            <a:endParaRPr lang="de-DE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49338" y="801688"/>
            <a:ext cx="5057775" cy="37941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30274" y="4887085"/>
            <a:ext cx="5223844" cy="459531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2" name="Datumsplatzhalt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80A98B7F-DE8B-41D4-AC45-D4D7A2E3BA5E}" type="datetime1">
              <a:rPr lang="de-DE" smtClean="0"/>
              <a:t>15.11.2012</a:t>
            </a:fld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A859317-F8E0-4391-80D7-7DC94CFB279A}" type="slidenum">
              <a:rPr lang="de-DE" smtClean="0"/>
              <a:pPr>
                <a:defRPr/>
              </a:pPr>
              <a:t>5</a:t>
            </a:fld>
            <a:endParaRPr lang="de-DE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ru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20"/>
          <p:cNvSpPr>
            <a:spLocks noGrp="1"/>
          </p:cNvSpPr>
          <p:nvPr>
            <p:ph type="body" sz="quarter" idx="16"/>
          </p:nvPr>
        </p:nvSpPr>
        <p:spPr>
          <a:xfrm>
            <a:off x="252480" y="1449388"/>
            <a:ext cx="8640000" cy="5003800"/>
          </a:xfrm>
        </p:spPr>
        <p:txBody>
          <a:bodyPr/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2"/>
          </p:nvPr>
        </p:nvSpPr>
        <p:spPr>
          <a:xfrm>
            <a:off x="251520" y="6678000"/>
            <a:ext cx="6120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fld id="{6F22FF20-59FB-44B4-BA50-ADA6BE939219}" type="datetime1">
              <a:rPr lang="de-DE" smtClean="0"/>
              <a:t>15.11.2012</a:t>
            </a:fld>
            <a:endParaRPr lang="de-DE" dirty="0"/>
          </a:p>
        </p:txBody>
      </p:sp>
      <p:sp>
        <p:nvSpPr>
          <p:cNvPr id="7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776300" y="6678000"/>
            <a:ext cx="28956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Power Point Master Faktor Zehn 2012</a:t>
            </a:r>
            <a:endParaRPr lang="de-DE" dirty="0"/>
          </a:p>
        </p:txBody>
      </p:sp>
      <p:sp>
        <p:nvSpPr>
          <p:cNvPr id="8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4372824" y="6678000"/>
            <a:ext cx="3960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 b="1">
                <a:solidFill>
                  <a:schemeClr val="bg1"/>
                </a:solidFill>
              </a:defRPr>
            </a:lvl1pPr>
          </a:lstStyle>
          <a:p>
            <a:fld id="{21FBF85A-D7A6-488B-8C2B-F7E0D6843921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Titelplatzhalter 21"/>
          <p:cNvSpPr>
            <a:spLocks noGrp="1"/>
          </p:cNvSpPr>
          <p:nvPr>
            <p:ph type="title"/>
          </p:nvPr>
        </p:nvSpPr>
        <p:spPr bwMode="gray">
          <a:xfrm>
            <a:off x="252000" y="180000"/>
            <a:ext cx="8639520" cy="900000"/>
          </a:xfrm>
          <a:prstGeom prst="rect">
            <a:avLst/>
          </a:prstGeom>
        </p:spPr>
        <p:txBody>
          <a:bodyPr vert="horz" lIns="0" tIns="0" rIns="36000" bIns="36000" rtlCol="0" anchor="ctr" anchorCtr="0">
            <a:noAutofit/>
          </a:bodyPr>
          <a:lstStyle/>
          <a:p>
            <a:pPr lvl="0"/>
            <a:r>
              <a:rPr lang="de-DE" noProof="0" dirty="0" smtClean="0"/>
              <a:t>Headline (Arial, 22 </a:t>
            </a:r>
            <a:r>
              <a:rPr lang="de-DE" noProof="0" dirty="0" err="1" smtClean="0"/>
              <a:t>pt</a:t>
            </a:r>
            <a:r>
              <a:rPr lang="de-DE" noProof="0" dirty="0" smtClean="0"/>
              <a:t>, </a:t>
            </a:r>
            <a:r>
              <a:rPr lang="de-DE" noProof="0" dirty="0" err="1" smtClean="0"/>
              <a:t>bold</a:t>
            </a:r>
            <a:r>
              <a:rPr lang="de-DE" noProof="0" dirty="0" smtClean="0"/>
              <a:t>)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-Pager Profil 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feld 10"/>
          <p:cNvSpPr txBox="1"/>
          <p:nvPr/>
        </p:nvSpPr>
        <p:spPr>
          <a:xfrm>
            <a:off x="394964" y="3198402"/>
            <a:ext cx="3420951" cy="266602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defTabSz="857250" eaLnBrk="0" hangingPunct="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tabLst>
                <a:tab pos="1163638" algn="l"/>
              </a:tabLst>
            </a:pPr>
            <a:r>
              <a:rPr lang="de-DE" sz="1400" b="1" dirty="0" smtClean="0">
                <a:solidFill>
                  <a:srgbClr val="00559C"/>
                </a:solidFill>
              </a:rPr>
              <a:t>Kenntnisse und Themenschwerpunkte</a:t>
            </a:r>
            <a:endParaRPr lang="de-DE" sz="1400" b="1" dirty="0">
              <a:solidFill>
                <a:srgbClr val="00559C"/>
              </a:solidFill>
            </a:endParaRPr>
          </a:p>
        </p:txBody>
      </p:sp>
      <p:sp>
        <p:nvSpPr>
          <p:cNvPr id="23" name="Textfeld 22"/>
          <p:cNvSpPr txBox="1"/>
          <p:nvPr/>
        </p:nvSpPr>
        <p:spPr>
          <a:xfrm>
            <a:off x="4572062" y="1628800"/>
            <a:ext cx="3114675" cy="269242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marL="188913" marR="0" lvl="1" indent="-187325" algn="l" defTabSz="85725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Tx/>
              <a:buNone/>
              <a:tabLst>
                <a:tab pos="1163638" algn="l"/>
              </a:tabLst>
              <a:defRPr/>
            </a:pPr>
            <a:r>
              <a:rPr lang="de-DE" sz="1400" b="1" kern="1200" dirty="0" smtClean="0">
                <a:solidFill>
                  <a:srgbClr val="00559C"/>
                </a:solidFill>
                <a:latin typeface="Arial" charset="0"/>
                <a:ea typeface="+mn-ea"/>
                <a:cs typeface="Arial" charset="0"/>
              </a:rPr>
              <a:t>Projekt Erfahrung (Auszug)</a:t>
            </a:r>
            <a:endParaRPr lang="de-DE" sz="1400" b="1" kern="1200" dirty="0">
              <a:solidFill>
                <a:srgbClr val="00559C"/>
              </a:solidFill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27" name="Inhaltsplatzhalter 26"/>
          <p:cNvSpPr>
            <a:spLocks noGrp="1"/>
          </p:cNvSpPr>
          <p:nvPr userDrawn="1">
            <p:ph sz="quarter" idx="21" hasCustomPrompt="1"/>
          </p:nvPr>
        </p:nvSpPr>
        <p:spPr>
          <a:xfrm>
            <a:off x="395536" y="1628800"/>
            <a:ext cx="1214790" cy="1362075"/>
          </a:xfrm>
        </p:spPr>
        <p:txBody>
          <a:bodyPr/>
          <a:lstStyle>
            <a:lvl1pPr marL="0" indent="0">
              <a:lnSpc>
                <a:spcPts val="1200"/>
              </a:lnSpc>
              <a:buNone/>
              <a:defRPr sz="800">
                <a:solidFill>
                  <a:srgbClr val="00559C"/>
                </a:solidFill>
              </a:defRPr>
            </a:lvl1pPr>
            <a:lvl2pPr>
              <a:buNone/>
              <a:defRPr sz="800"/>
            </a:lvl2pPr>
            <a:lvl3pPr>
              <a:buNone/>
              <a:defRPr sz="800"/>
            </a:lvl3pPr>
            <a:lvl4pPr>
              <a:buNone/>
              <a:defRPr sz="800"/>
            </a:lvl4pPr>
            <a:lvl5pPr>
              <a:buNone/>
              <a:defRPr sz="800"/>
            </a:lvl5pPr>
          </a:lstStyle>
          <a:p>
            <a:pPr lvl="0"/>
            <a:r>
              <a:rPr lang="de-DE" dirty="0" smtClean="0"/>
              <a:t>Add </a:t>
            </a:r>
            <a:r>
              <a:rPr lang="de-DE" dirty="0" err="1" smtClean="0"/>
              <a:t>picture</a:t>
            </a:r>
            <a:r>
              <a:rPr lang="de-DE" dirty="0" smtClean="0"/>
              <a:t> by </a:t>
            </a:r>
            <a:r>
              <a:rPr lang="de-DE" dirty="0" err="1" smtClean="0"/>
              <a:t>clicking</a:t>
            </a:r>
            <a:r>
              <a:rPr lang="de-DE" dirty="0" smtClean="0"/>
              <a:t> </a:t>
            </a:r>
            <a:r>
              <a:rPr lang="de-DE" dirty="0" err="1" smtClean="0"/>
              <a:t>graphic</a:t>
            </a:r>
            <a:r>
              <a:rPr lang="de-DE" dirty="0" smtClean="0"/>
              <a:t> </a:t>
            </a:r>
            <a:r>
              <a:rPr lang="de-DE" dirty="0" err="1" smtClean="0"/>
              <a:t>symbol</a:t>
            </a:r>
            <a:endParaRPr lang="de-DE" dirty="0"/>
          </a:p>
        </p:txBody>
      </p:sp>
      <p:sp>
        <p:nvSpPr>
          <p:cNvPr id="25" name="Textplatzhalter 40"/>
          <p:cNvSpPr>
            <a:spLocks noGrp="1"/>
          </p:cNvSpPr>
          <p:nvPr>
            <p:ph type="body" sz="quarter" idx="25" hasCustomPrompt="1"/>
          </p:nvPr>
        </p:nvSpPr>
        <p:spPr>
          <a:xfrm>
            <a:off x="1753660" y="1628800"/>
            <a:ext cx="2638288" cy="657225"/>
          </a:xfrm>
        </p:spPr>
        <p:txBody>
          <a:bodyPr lIns="36000" tIns="36000" rIns="36000" bIns="36000" anchor="t" anchorCtr="0"/>
          <a:lstStyle>
            <a:lvl1pPr marL="0" indent="0">
              <a:lnSpc>
                <a:spcPct val="100000"/>
              </a:lnSpc>
              <a:buFontTx/>
              <a:buNone/>
              <a:defRPr sz="1400" b="1" baseline="0">
                <a:solidFill>
                  <a:srgbClr val="00559C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de-DE" dirty="0" smtClean="0"/>
              <a:t>Vor und Nachname</a:t>
            </a:r>
          </a:p>
        </p:txBody>
      </p:sp>
      <p:sp>
        <p:nvSpPr>
          <p:cNvPr id="31" name="Textplatzhalter 30"/>
          <p:cNvSpPr>
            <a:spLocks noGrp="1"/>
          </p:cNvSpPr>
          <p:nvPr>
            <p:ph type="body" sz="quarter" idx="26" hasCustomPrompt="1"/>
          </p:nvPr>
        </p:nvSpPr>
        <p:spPr>
          <a:xfrm>
            <a:off x="1754182" y="2312876"/>
            <a:ext cx="2637798" cy="412731"/>
          </a:xfrm>
        </p:spPr>
        <p:txBody>
          <a:bodyPr lIns="36000" tIns="36000" rIns="36000" bIns="36000"/>
          <a:lstStyle>
            <a:lvl1pPr>
              <a:buClr>
                <a:schemeClr val="tx2"/>
              </a:buClr>
              <a:defRPr sz="1200">
                <a:solidFill>
                  <a:schemeClr val="tx2"/>
                </a:solidFill>
              </a:defRPr>
            </a:lvl1pPr>
            <a:lvl5pPr>
              <a:defRPr/>
            </a:lvl5pPr>
          </a:lstStyle>
          <a:p>
            <a:pPr lvl="0"/>
            <a:r>
              <a:rPr lang="de-DE" dirty="0" smtClean="0"/>
              <a:t>Titel (Arial, 12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13" name="Rechteck 12"/>
          <p:cNvSpPr/>
          <p:nvPr userDrawn="1"/>
        </p:nvSpPr>
        <p:spPr bwMode="auto">
          <a:xfrm>
            <a:off x="250824" y="1449388"/>
            <a:ext cx="8640000" cy="4679396"/>
          </a:xfrm>
          <a:prstGeom prst="rect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776300" y="6678000"/>
            <a:ext cx="28956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Power Point Master Faktor Zehn 2012</a:t>
            </a:r>
            <a:endParaRPr lang="de-DE" dirty="0"/>
          </a:p>
        </p:txBody>
      </p:sp>
      <p:sp>
        <p:nvSpPr>
          <p:cNvPr id="17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4372824" y="6678000"/>
            <a:ext cx="3960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 b="1">
                <a:solidFill>
                  <a:schemeClr val="bg1"/>
                </a:solidFill>
              </a:defRPr>
            </a:lvl1pPr>
          </a:lstStyle>
          <a:p>
            <a:fld id="{21FBF85A-D7A6-488B-8C2B-F7E0D6843921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4" name="Textplatzhalter 3"/>
          <p:cNvSpPr>
            <a:spLocks noGrp="1"/>
          </p:cNvSpPr>
          <p:nvPr>
            <p:ph type="body" sz="quarter" idx="11" hasCustomPrompt="1"/>
            <p:custDataLst>
              <p:tags r:id="rId1"/>
            </p:custDataLst>
          </p:nvPr>
        </p:nvSpPr>
        <p:spPr>
          <a:xfrm>
            <a:off x="394965" y="3465004"/>
            <a:ext cx="3997015" cy="2668404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Wingdings" pitchFamily="2" charset="2"/>
              <a:buNone/>
              <a:defRPr kumimoji="1" lang="de-DE" sz="1400" b="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79388" indent="-179388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Wingdings" pitchFamily="2" charset="2"/>
              <a:buChar char="§"/>
              <a:defRPr kumimoji="1" lang="de-DE" sz="1400" b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80000" indent="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Symbol" pitchFamily="18" charset="2"/>
              <a:buNone/>
              <a:defRPr kumimoji="1" lang="de-DE" sz="1200" b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 typeface="Wingdings" pitchFamily="2" charset="2"/>
              <a:buChar char="§"/>
              <a:defRPr kumimoji="1" lang="de-DE" sz="1200" b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ct val="100000"/>
              <a:buFont typeface="Wingdings" pitchFamily="2" charset="2"/>
              <a:buNone/>
              <a:defRPr kumimoji="1" lang="de-DE" sz="1200" b="0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>
              <a:defRPr sz="1200"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de-DE" dirty="0" smtClean="0"/>
              <a:t>First </a:t>
            </a:r>
            <a:r>
              <a:rPr lang="de-DE" dirty="0" err="1" smtClean="0"/>
              <a:t>level</a:t>
            </a:r>
            <a:r>
              <a:rPr lang="de-DE" dirty="0" smtClean="0"/>
              <a:t> (Arial, 14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</a:p>
          <a:p>
            <a:pPr lvl="1"/>
            <a:r>
              <a:rPr lang="de-DE" dirty="0" smtClean="0"/>
              <a:t>First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Bullet (Arial, 14 </a:t>
            </a:r>
            <a:r>
              <a:rPr lang="de-DE" dirty="0" err="1" smtClean="0"/>
              <a:t>pt</a:t>
            </a:r>
            <a:r>
              <a:rPr lang="de-DE" dirty="0" smtClean="0"/>
              <a:t> )</a:t>
            </a:r>
          </a:p>
          <a:p>
            <a:pPr lvl="2"/>
            <a:r>
              <a:rPr lang="de-DE" dirty="0" smtClean="0"/>
              <a:t>Second </a:t>
            </a:r>
            <a:r>
              <a:rPr lang="de-DE" dirty="0" err="1" smtClean="0"/>
              <a:t>level</a:t>
            </a:r>
            <a:r>
              <a:rPr lang="de-DE" dirty="0" smtClean="0"/>
              <a:t> (Arial, 12 </a:t>
            </a:r>
            <a:r>
              <a:rPr lang="de-DE" dirty="0" err="1" smtClean="0"/>
              <a:t>pt</a:t>
            </a:r>
            <a:r>
              <a:rPr lang="de-DE" dirty="0" smtClean="0"/>
              <a:t> )</a:t>
            </a:r>
          </a:p>
          <a:p>
            <a:pPr lvl="3"/>
            <a:r>
              <a:rPr lang="de-DE" dirty="0" smtClean="0"/>
              <a:t>Second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Bullet (Arial, 12 </a:t>
            </a:r>
            <a:r>
              <a:rPr lang="de-DE" dirty="0" err="1" smtClean="0"/>
              <a:t>pt</a:t>
            </a:r>
            <a:r>
              <a:rPr lang="de-DE" dirty="0" smtClean="0"/>
              <a:t>) </a:t>
            </a:r>
          </a:p>
          <a:p>
            <a:pPr lvl="4"/>
            <a:r>
              <a:rPr lang="de-DE" dirty="0" smtClean="0"/>
              <a:t>Third </a:t>
            </a:r>
            <a:r>
              <a:rPr lang="de-DE" dirty="0" err="1" smtClean="0"/>
              <a:t>level</a:t>
            </a:r>
            <a:r>
              <a:rPr lang="de-DE" dirty="0" smtClean="0"/>
              <a:t> (Arial, 12 </a:t>
            </a:r>
            <a:r>
              <a:rPr lang="de-DE" dirty="0" err="1" smtClean="0"/>
              <a:t>pt</a:t>
            </a:r>
            <a:r>
              <a:rPr lang="de-DE" dirty="0" smtClean="0"/>
              <a:t>) </a:t>
            </a:r>
          </a:p>
          <a:p>
            <a:pPr lvl="5"/>
            <a:r>
              <a:rPr lang="de-DE" dirty="0" smtClean="0"/>
              <a:t>Third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Bullet (Arial, 12 </a:t>
            </a:r>
            <a:r>
              <a:rPr lang="de-DE" dirty="0" err="1" smtClean="0"/>
              <a:t>pt</a:t>
            </a:r>
            <a:r>
              <a:rPr lang="de-DE" dirty="0" smtClean="0"/>
              <a:t>) </a:t>
            </a:r>
          </a:p>
        </p:txBody>
      </p:sp>
      <p:sp>
        <p:nvSpPr>
          <p:cNvPr id="18" name="Textplatzhalter 3"/>
          <p:cNvSpPr>
            <a:spLocks noGrp="1"/>
          </p:cNvSpPr>
          <p:nvPr>
            <p:ph type="body" sz="quarter" idx="27" hasCustomPrompt="1"/>
            <p:custDataLst>
              <p:tags r:id="rId2"/>
            </p:custDataLst>
          </p:nvPr>
        </p:nvSpPr>
        <p:spPr>
          <a:xfrm>
            <a:off x="4572000" y="1916832"/>
            <a:ext cx="4144488" cy="4211952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Wingdings" pitchFamily="2" charset="2"/>
              <a:buNone/>
              <a:defRPr kumimoji="1" lang="de-DE" sz="1400" b="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80000" indent="-1800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 typeface="Wingdings" pitchFamily="2" charset="2"/>
              <a:buChar char="§"/>
              <a:defRPr kumimoji="1" lang="de-DE" sz="1400" b="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80000" indent="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Symbol" pitchFamily="18" charset="2"/>
              <a:buNone/>
              <a:defRPr kumimoji="1" lang="de-DE" sz="1200" b="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60000" indent="-1800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 typeface="Wingdings" pitchFamily="2" charset="2"/>
              <a:buChar char="§"/>
              <a:defRPr kumimoji="1" lang="de-DE" sz="1200" b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ct val="100000"/>
              <a:buFont typeface="Wingdings" pitchFamily="2" charset="2"/>
              <a:buNone/>
              <a:defRPr kumimoji="1" lang="de-DE" sz="1200" b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540000" indent="-180000">
              <a:buFont typeface="Wingdings" pitchFamily="2" charset="2"/>
              <a:buChar char="§"/>
              <a:defRPr sz="1200"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 marL="720000" indent="-180000">
              <a:buFont typeface="Wingdings" pitchFamily="2" charset="2"/>
              <a:buChar char="§"/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de-DE" dirty="0" smtClean="0"/>
              <a:t>First </a:t>
            </a:r>
            <a:r>
              <a:rPr lang="de-DE" dirty="0" err="1" smtClean="0"/>
              <a:t>level</a:t>
            </a:r>
            <a:r>
              <a:rPr lang="de-DE" dirty="0" smtClean="0"/>
              <a:t> (Arial, 14 </a:t>
            </a:r>
            <a:r>
              <a:rPr lang="de-DE" dirty="0" err="1" smtClean="0"/>
              <a:t>pt</a:t>
            </a:r>
            <a:r>
              <a:rPr lang="de-DE" dirty="0" smtClean="0"/>
              <a:t>) </a:t>
            </a:r>
          </a:p>
          <a:p>
            <a:pPr lvl="1"/>
            <a:r>
              <a:rPr lang="de-DE" dirty="0" smtClean="0"/>
              <a:t>First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Bullet (Arial, 14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</a:p>
          <a:p>
            <a:pPr lvl="2"/>
            <a:r>
              <a:rPr lang="de-DE" dirty="0" smtClean="0"/>
              <a:t>Second </a:t>
            </a:r>
            <a:r>
              <a:rPr lang="de-DE" dirty="0" err="1" smtClean="0"/>
              <a:t>level</a:t>
            </a:r>
            <a:r>
              <a:rPr lang="de-DE" dirty="0" smtClean="0"/>
              <a:t> (Arial, 12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</a:p>
          <a:p>
            <a:pPr lvl="3"/>
            <a:r>
              <a:rPr lang="de-DE" dirty="0" smtClean="0"/>
              <a:t>Second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Bullet (Arial, 12 </a:t>
            </a:r>
            <a:r>
              <a:rPr lang="de-DE" dirty="0" err="1" smtClean="0"/>
              <a:t>pt</a:t>
            </a:r>
            <a:r>
              <a:rPr lang="de-DE" dirty="0" smtClean="0"/>
              <a:t>) </a:t>
            </a:r>
          </a:p>
          <a:p>
            <a:pPr lvl="4"/>
            <a:r>
              <a:rPr lang="de-DE" dirty="0" smtClean="0"/>
              <a:t>Third </a:t>
            </a:r>
            <a:r>
              <a:rPr lang="de-DE" dirty="0" err="1" smtClean="0"/>
              <a:t>level</a:t>
            </a:r>
            <a:r>
              <a:rPr lang="de-DE" dirty="0" smtClean="0"/>
              <a:t> (Arial, 12 </a:t>
            </a:r>
            <a:r>
              <a:rPr lang="de-DE" dirty="0" err="1" smtClean="0"/>
              <a:t>pt</a:t>
            </a:r>
            <a:r>
              <a:rPr lang="de-DE" dirty="0" smtClean="0"/>
              <a:t>) </a:t>
            </a:r>
          </a:p>
          <a:p>
            <a:pPr lvl="5"/>
            <a:r>
              <a:rPr lang="de-DE" dirty="0" smtClean="0"/>
              <a:t>Third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Bullet (Arial, 12 </a:t>
            </a:r>
            <a:r>
              <a:rPr lang="de-DE" dirty="0" err="1" smtClean="0"/>
              <a:t>pt</a:t>
            </a:r>
            <a:r>
              <a:rPr lang="de-DE" dirty="0" smtClean="0"/>
              <a:t>) </a:t>
            </a:r>
          </a:p>
        </p:txBody>
      </p:sp>
      <p:sp>
        <p:nvSpPr>
          <p:cNvPr id="19" name="Titelplatzhalter 21"/>
          <p:cNvSpPr>
            <a:spLocks noGrp="1"/>
          </p:cNvSpPr>
          <p:nvPr>
            <p:ph type="title"/>
          </p:nvPr>
        </p:nvSpPr>
        <p:spPr bwMode="gray">
          <a:xfrm>
            <a:off x="252000" y="180000"/>
            <a:ext cx="8639520" cy="900000"/>
          </a:xfrm>
          <a:prstGeom prst="rect">
            <a:avLst/>
          </a:prstGeom>
        </p:spPr>
        <p:txBody>
          <a:bodyPr vert="horz" lIns="0" tIns="0" rIns="36000" bIns="36000" rtlCol="0" anchor="ctr" anchorCtr="0">
            <a:noAutofit/>
          </a:bodyPr>
          <a:lstStyle/>
          <a:p>
            <a:pPr lvl="0"/>
            <a:r>
              <a:rPr lang="de-DE" noProof="0" dirty="0" smtClean="0"/>
              <a:t>Headline (Arial, 22 </a:t>
            </a:r>
            <a:r>
              <a:rPr lang="de-DE" noProof="0" dirty="0" err="1" smtClean="0"/>
              <a:t>pt</a:t>
            </a:r>
            <a:r>
              <a:rPr lang="de-DE" noProof="0" dirty="0" smtClean="0"/>
              <a:t>, </a:t>
            </a:r>
            <a:r>
              <a:rPr lang="de-DE" noProof="0" dirty="0" err="1" smtClean="0"/>
              <a:t>bold</a:t>
            </a:r>
            <a:r>
              <a:rPr lang="de-DE" noProof="0" dirty="0" smtClean="0"/>
              <a:t>)</a:t>
            </a:r>
          </a:p>
        </p:txBody>
      </p:sp>
      <p:sp>
        <p:nvSpPr>
          <p:cNvPr id="20" name="Datumsplatzhalter 3"/>
          <p:cNvSpPr>
            <a:spLocks noGrp="1"/>
          </p:cNvSpPr>
          <p:nvPr>
            <p:ph type="dt" sz="half" idx="2"/>
          </p:nvPr>
        </p:nvSpPr>
        <p:spPr>
          <a:xfrm>
            <a:off x="251520" y="6678000"/>
            <a:ext cx="6120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fld id="{985A5027-7CFD-4227-9350-7AD002AE1FFE}" type="datetime1">
              <a:rPr lang="de-DE" smtClean="0"/>
              <a:t>15.11.2012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587176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776300" y="6678000"/>
            <a:ext cx="28956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Power Point Master Faktor Zehn 2012</a:t>
            </a:r>
            <a:endParaRPr lang="de-DE" dirty="0"/>
          </a:p>
        </p:txBody>
      </p:sp>
      <p:sp>
        <p:nvSpPr>
          <p:cNvPr id="10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4372824" y="6678000"/>
            <a:ext cx="3960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 b="1">
                <a:solidFill>
                  <a:schemeClr val="bg1"/>
                </a:solidFill>
              </a:defRPr>
            </a:lvl1pPr>
          </a:lstStyle>
          <a:p>
            <a:fld id="{21FBF85A-D7A6-488B-8C2B-F7E0D6843921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406455" y="1484313"/>
            <a:ext cx="2486025" cy="4860925"/>
          </a:xfrm>
          <a:prstGeom prst="rect">
            <a:avLst/>
          </a:prstGeom>
        </p:spPr>
      </p:pic>
      <p:sp>
        <p:nvSpPr>
          <p:cNvPr id="8" name="Titelplatzhalter 21"/>
          <p:cNvSpPr>
            <a:spLocks noGrp="1"/>
          </p:cNvSpPr>
          <p:nvPr>
            <p:ph type="title"/>
          </p:nvPr>
        </p:nvSpPr>
        <p:spPr bwMode="gray">
          <a:xfrm>
            <a:off x="252000" y="180000"/>
            <a:ext cx="8639520" cy="900000"/>
          </a:xfrm>
          <a:prstGeom prst="rect">
            <a:avLst/>
          </a:prstGeom>
        </p:spPr>
        <p:txBody>
          <a:bodyPr vert="horz" lIns="0" tIns="0" rIns="36000" bIns="36000" rtlCol="0" anchor="ctr" anchorCtr="0">
            <a:noAutofit/>
          </a:bodyPr>
          <a:lstStyle/>
          <a:p>
            <a:pPr lvl="0"/>
            <a:r>
              <a:rPr lang="de-DE" noProof="0" dirty="0" smtClean="0"/>
              <a:t>Headline (Arial, 22 </a:t>
            </a:r>
            <a:r>
              <a:rPr lang="de-DE" noProof="0" dirty="0" err="1" smtClean="0"/>
              <a:t>pt</a:t>
            </a:r>
            <a:r>
              <a:rPr lang="de-DE" noProof="0" dirty="0" smtClean="0"/>
              <a:t>, </a:t>
            </a:r>
            <a:r>
              <a:rPr lang="de-DE" noProof="0" dirty="0" err="1" smtClean="0"/>
              <a:t>bold</a:t>
            </a:r>
            <a:r>
              <a:rPr lang="de-DE" noProof="0" dirty="0" smtClean="0"/>
              <a:t>)</a:t>
            </a:r>
          </a:p>
        </p:txBody>
      </p:sp>
      <p:sp>
        <p:nvSpPr>
          <p:cNvPr id="11" name="Datumsplatzhalter 3"/>
          <p:cNvSpPr>
            <a:spLocks noGrp="1"/>
          </p:cNvSpPr>
          <p:nvPr>
            <p:ph type="dt" sz="half" idx="2"/>
          </p:nvPr>
        </p:nvSpPr>
        <p:spPr>
          <a:xfrm>
            <a:off x="251520" y="6678000"/>
            <a:ext cx="6120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fld id="{DBA65FAD-DE07-4FC2-B83F-AB8C1968D510}" type="datetime1">
              <a:rPr lang="de-DE" smtClean="0"/>
              <a:t>15.11.2012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9034466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r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-508" y="8620"/>
            <a:ext cx="9145016" cy="1656184"/>
          </a:xfrm>
          <a:prstGeom prst="rect">
            <a:avLst/>
          </a:prstGeom>
          <a:solidFill>
            <a:srgbClr val="FFFFFF"/>
          </a:solidFill>
          <a:ln w="12700" cap="flat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lIns="72000" tIns="144000" rIns="36000" bIns="36000" rtlCol="0" anchor="t"/>
          <a:lstStyle/>
          <a:p>
            <a:pPr marL="180975" indent="-180975" algn="ctr">
              <a:lnSpc>
                <a:spcPct val="90000"/>
              </a:lnSpc>
              <a:spcBef>
                <a:spcPts val="500"/>
              </a:spcBef>
              <a:buClr>
                <a:srgbClr val="FF9900"/>
              </a:buClr>
              <a:buSzPct val="150000"/>
              <a:buFont typeface="Wingdings" pitchFamily="2" charset="2"/>
              <a:buChar char="§"/>
            </a:pPr>
            <a:endParaRPr lang="de-DE" sz="1100" b="0" u="none" cap="none" spc="0" dirty="0" smtClean="0">
              <a:ln w="18415" cmpd="sng">
                <a:solidFill>
                  <a:schemeClr val="bg1"/>
                </a:solidFill>
                <a:prstDash val="solid"/>
              </a:ln>
              <a:solidFill>
                <a:srgbClr val="FFFFFF"/>
              </a:solidFill>
              <a:effectLst/>
              <a:sym typeface="Arial" charset="0"/>
            </a:endParaRPr>
          </a:p>
        </p:txBody>
      </p:sp>
      <p:pic>
        <p:nvPicPr>
          <p:cNvPr id="15" name="Picture 5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1" y="0"/>
            <a:ext cx="9144509" cy="6863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Rechteck 15"/>
          <p:cNvSpPr/>
          <p:nvPr userDrawn="1"/>
        </p:nvSpPr>
        <p:spPr bwMode="auto">
          <a:xfrm>
            <a:off x="0" y="4572508"/>
            <a:ext cx="9144508" cy="2291430"/>
          </a:xfrm>
          <a:prstGeom prst="rect">
            <a:avLst/>
          </a:prstGeom>
          <a:solidFill>
            <a:srgbClr val="A6A6A6">
              <a:alpha val="80000"/>
            </a:srgbClr>
          </a:solidFill>
          <a:ln w="12700" cap="flat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lIns="72000" tIns="144000" rIns="36000" bIns="36000" rtlCol="0" anchor="t"/>
          <a:lstStyle/>
          <a:p>
            <a:pPr marL="180975" indent="-180975" algn="ctr">
              <a:lnSpc>
                <a:spcPct val="90000"/>
              </a:lnSpc>
              <a:spcBef>
                <a:spcPts val="500"/>
              </a:spcBef>
              <a:buClr>
                <a:srgbClr val="FF9900"/>
              </a:buClr>
              <a:buSzPct val="150000"/>
              <a:buFont typeface="Wingdings" pitchFamily="2" charset="2"/>
              <a:buChar char="§"/>
            </a:pPr>
            <a:endParaRPr lang="de-DE" sz="1100" dirty="0" smtClean="0">
              <a:sym typeface="Arial" charset="0"/>
            </a:endParaRP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251519" y="5651068"/>
            <a:ext cx="8640000" cy="73026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buNone/>
              <a:defRPr sz="1600" baseline="0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</a:lstStyle>
          <a:p>
            <a:pPr algn="l"/>
            <a:r>
              <a:rPr lang="en-US" sz="1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Date, etc </a:t>
            </a:r>
            <a:r>
              <a:rPr lang="de-DE" dirty="0" smtClean="0"/>
              <a:t>(Arial, 16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  <a:endParaRPr lang="en-US" sz="1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platzhalter 1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251519" y="4833156"/>
            <a:ext cx="8640000" cy="792088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marL="0">
              <a:buNone/>
              <a:defRPr sz="28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smtClean="0"/>
              <a:t>Headline (Arial, 24 </a:t>
            </a:r>
            <a:r>
              <a:rPr lang="de-DE" dirty="0" err="1" smtClean="0"/>
              <a:t>pt</a:t>
            </a:r>
            <a:r>
              <a:rPr lang="de-DE" dirty="0" smtClean="0"/>
              <a:t>, </a:t>
            </a:r>
            <a:r>
              <a:rPr lang="de-DE" dirty="0" err="1" smtClean="0"/>
              <a:t>bold</a:t>
            </a:r>
            <a:r>
              <a:rPr lang="de-DE" dirty="0" smtClean="0"/>
              <a:t>)</a:t>
            </a:r>
          </a:p>
        </p:txBody>
      </p:sp>
      <p:sp>
        <p:nvSpPr>
          <p:cNvPr id="18" name="Rechteck 2"/>
          <p:cNvSpPr/>
          <p:nvPr userDrawn="1"/>
        </p:nvSpPr>
        <p:spPr bwMode="gray">
          <a:xfrm>
            <a:off x="6882972" y="6417332"/>
            <a:ext cx="2052638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 eaLnBrk="0" hangingPunct="0">
              <a:defRPr/>
            </a:pPr>
            <a:r>
              <a:rPr lang="de-DE" sz="1000" b="0" dirty="0" smtClean="0">
                <a:solidFill>
                  <a:schemeClr val="bg1"/>
                </a:solidFill>
                <a:cs typeface="+mn-cs"/>
              </a:rPr>
              <a:t>© Faktor Zehn AG 2012</a:t>
            </a:r>
            <a:endParaRPr lang="de-DE" sz="1000" b="0" dirty="0">
              <a:solidFill>
                <a:schemeClr val="bg1"/>
              </a:solidFill>
              <a:cs typeface="+mn-cs"/>
            </a:endParaRPr>
          </a:p>
        </p:txBody>
      </p:sp>
      <p:pic>
        <p:nvPicPr>
          <p:cNvPr id="17" name="Picture 2" descr="C:\Users\aodenthal\Desktop\Logo_Faktor Zehn_Alle Dateiformate\Logo_Faktor Zehn_Alle Dateiformate\Blau_Grau\Faktor_Zehn_Logo_August_2012.png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832140" y="374436"/>
            <a:ext cx="3060000" cy="810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 slide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 descr="Logo_blau.gif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6622996" y="297026"/>
            <a:ext cx="2089464" cy="719705"/>
          </a:xfrm>
          <a:prstGeom prst="rect">
            <a:avLst/>
          </a:prstGeom>
          <a:effectLst>
            <a:outerShdw sx="1000" sy="1000" algn="tl" rotWithShape="0">
              <a:prstClr val="black"/>
            </a:outerShdw>
          </a:effectLst>
        </p:spPr>
      </p:pic>
      <p:pic>
        <p:nvPicPr>
          <p:cNvPr id="10" name="Grafik 9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380" y="-11507"/>
            <a:ext cx="9172391" cy="6876000"/>
          </a:xfrm>
          <a:prstGeom prst="rect">
            <a:avLst/>
          </a:prstGeom>
        </p:spPr>
      </p:pic>
      <p:sp>
        <p:nvSpPr>
          <p:cNvPr id="12" name="Rechteck 11"/>
          <p:cNvSpPr/>
          <p:nvPr userDrawn="1"/>
        </p:nvSpPr>
        <p:spPr>
          <a:xfrm>
            <a:off x="244284" y="6677130"/>
            <a:ext cx="8612192" cy="180870"/>
          </a:xfrm>
          <a:prstGeom prst="rect">
            <a:avLst/>
          </a:prstGeom>
        </p:spPr>
        <p:txBody>
          <a:bodyPr wrap="square" lIns="0" tIns="0" rIns="36000" bIns="0" anchor="ctr"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1" noProof="0" dirty="0" smtClean="0">
                <a:solidFill>
                  <a:schemeClr val="tx1"/>
                </a:solidFill>
              </a:rPr>
              <a:t>Germany   </a:t>
            </a:r>
            <a:r>
              <a:rPr lang="en-US" sz="800" b="1" noProof="0" dirty="0" smtClean="0">
                <a:solidFill>
                  <a:schemeClr val="tx1"/>
                </a:solidFill>
                <a:sym typeface="Wingdings"/>
              </a:rPr>
              <a:t>   Switzerland  </a:t>
            </a:r>
            <a:r>
              <a:rPr lang="en-US" sz="800" b="1" baseline="0" noProof="0" dirty="0" smtClean="0">
                <a:solidFill>
                  <a:schemeClr val="tx1"/>
                </a:solidFill>
                <a:sym typeface="Wingdings"/>
              </a:rPr>
              <a:t> </a:t>
            </a:r>
            <a:r>
              <a:rPr lang="en-US" sz="800" b="1" noProof="0" dirty="0" smtClean="0">
                <a:solidFill>
                  <a:schemeClr val="tx1"/>
                </a:solidFill>
                <a:sym typeface="Wingdings"/>
              </a:rPr>
              <a:t>   </a:t>
            </a:r>
            <a:r>
              <a:rPr lang="en-US" sz="800" b="1" kern="1200" noProof="0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  <a:sym typeface="Wingdings"/>
              </a:rPr>
              <a:t>UK  </a:t>
            </a:r>
            <a:r>
              <a:rPr lang="en-US" sz="800" b="1" noProof="0" dirty="0" smtClean="0">
                <a:solidFill>
                  <a:schemeClr val="tx1"/>
                </a:solidFill>
                <a:sym typeface="Wingdings"/>
              </a:rPr>
              <a:t>   South Africa      Austria      Spain      USA      Hungary  </a:t>
            </a:r>
            <a:r>
              <a:rPr lang="en-US" sz="800" b="1" noProof="0" dirty="0" smtClean="0">
                <a:solidFill>
                  <a:schemeClr val="tx1"/>
                </a:solidFill>
              </a:rPr>
              <a:t> </a:t>
            </a:r>
            <a:r>
              <a:rPr lang="en-US" sz="800" b="1" noProof="0" dirty="0" smtClean="0">
                <a:solidFill>
                  <a:schemeClr val="tx1"/>
                </a:solidFill>
                <a:sym typeface="Wingdings"/>
              </a:rPr>
              <a:t>  </a:t>
            </a:r>
            <a:r>
              <a:rPr lang="en-US" sz="800" b="1" kern="1200" baseline="0" noProof="0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  <a:sym typeface="Wingdings"/>
              </a:rPr>
              <a:t> </a:t>
            </a:r>
            <a:r>
              <a:rPr lang="en-US" sz="800" b="1" noProof="0" dirty="0" smtClean="0">
                <a:solidFill>
                  <a:schemeClr val="tx1"/>
                </a:solidFill>
                <a:sym typeface="Wingdings"/>
              </a:rPr>
              <a:t>Russia      Serbia      Italy</a:t>
            </a:r>
            <a:r>
              <a:rPr lang="en-US" sz="800" b="1" baseline="0" noProof="0" dirty="0" smtClean="0">
                <a:solidFill>
                  <a:schemeClr val="tx1"/>
                </a:solidFill>
                <a:sym typeface="Wingdings"/>
              </a:rPr>
              <a:t> </a:t>
            </a:r>
            <a:endParaRPr lang="en-US" sz="800" b="1" kern="1200" noProof="0" dirty="0">
              <a:solidFill>
                <a:schemeClr val="tx1"/>
              </a:solidFill>
              <a:latin typeface="Arial" charset="0"/>
              <a:ea typeface="+mn-ea"/>
              <a:cs typeface="Arial" charset="0"/>
            </a:endParaRPr>
          </a:p>
        </p:txBody>
      </p:sp>
      <p:pic>
        <p:nvPicPr>
          <p:cNvPr id="7" name="Picture 2" descr="C:\Users\aodenthal\Desktop\Logo_Faktor Zehn_Alle Dateiformate\Logo_Faktor Zehn_Alle Dateiformate\Blau_Grau\Faktor_Zehn_Logo_August_2012.png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97893" y="2420888"/>
            <a:ext cx="4948214" cy="1310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558683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 slide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 preferRelativeResize="0">
            <a:picLocks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44284" y="1448780"/>
            <a:ext cx="8640000" cy="524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echteck 9"/>
          <p:cNvSpPr/>
          <p:nvPr userDrawn="1"/>
        </p:nvSpPr>
        <p:spPr bwMode="auto">
          <a:xfrm>
            <a:off x="-508" y="620688"/>
            <a:ext cx="9145016" cy="699531"/>
          </a:xfrm>
          <a:prstGeom prst="rect">
            <a:avLst/>
          </a:prstGeom>
          <a:solidFill>
            <a:srgbClr val="FFFFFF"/>
          </a:solidFill>
          <a:ln w="12700" cap="flat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lIns="72000" tIns="144000" rIns="36000" bIns="36000" rtlCol="0" anchor="t"/>
          <a:lstStyle/>
          <a:p>
            <a:pPr marL="180975" indent="-180975" algn="ctr">
              <a:lnSpc>
                <a:spcPct val="90000"/>
              </a:lnSpc>
              <a:spcBef>
                <a:spcPts val="500"/>
              </a:spcBef>
              <a:buClr>
                <a:srgbClr val="FF9900"/>
              </a:buClr>
              <a:buSzPct val="150000"/>
              <a:buFont typeface="Wingdings" pitchFamily="2" charset="2"/>
              <a:buChar char="§"/>
            </a:pPr>
            <a:endParaRPr lang="de-DE" sz="1100" b="0" u="none" cap="none" spc="0" dirty="0" smtClean="0">
              <a:ln w="18415" cmpd="sng">
                <a:solidFill>
                  <a:schemeClr val="bg1"/>
                </a:solidFill>
                <a:prstDash val="solid"/>
              </a:ln>
              <a:solidFill>
                <a:srgbClr val="FFFFFF"/>
              </a:solidFill>
              <a:effectLst/>
              <a:sym typeface="Arial" charset="0"/>
            </a:endParaRPr>
          </a:p>
        </p:txBody>
      </p:sp>
      <p:pic>
        <p:nvPicPr>
          <p:cNvPr id="9" name="Picture 2" descr="C:\Users\aodenthal\Desktop\Logo_Faktor Zehn_Alle Dateiformate\Logo_Faktor Zehn_Alle Dateiformate\Blau_Grau\Faktor_Zehn_Logo_August_2012.png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832140" y="374436"/>
            <a:ext cx="3060000" cy="810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Datumsplatzhalter 3"/>
          <p:cNvSpPr>
            <a:spLocks noGrp="1"/>
          </p:cNvSpPr>
          <p:nvPr>
            <p:ph type="dt" sz="half" idx="2"/>
          </p:nvPr>
        </p:nvSpPr>
        <p:spPr>
          <a:xfrm>
            <a:off x="251520" y="6678000"/>
            <a:ext cx="6120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fld id="{E5CE1FE8-70C0-439A-A9BD-DC66D56B6FAB}" type="datetime1">
              <a:rPr lang="de-DE" smtClean="0"/>
              <a:t>15.11.2012</a:t>
            </a:fld>
            <a:endParaRPr lang="de-DE" dirty="0"/>
          </a:p>
        </p:txBody>
      </p:sp>
      <p:sp>
        <p:nvSpPr>
          <p:cNvPr id="6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776300" y="6678000"/>
            <a:ext cx="28956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Power Point Master Faktor Zehn 2012</a:t>
            </a:r>
            <a:endParaRPr lang="de-DE" dirty="0"/>
          </a:p>
        </p:txBody>
      </p:sp>
      <p:sp>
        <p:nvSpPr>
          <p:cNvPr id="7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4372824" y="6678000"/>
            <a:ext cx="3960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 b="1">
                <a:solidFill>
                  <a:schemeClr val="bg1"/>
                </a:solidFill>
              </a:defRPr>
            </a:lvl1pPr>
          </a:lstStyle>
          <a:p>
            <a:fld id="{21FBF85A-D7A6-488B-8C2B-F7E0D684392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4561168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7602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ructure + Sub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platzhalter 7"/>
          <p:cNvSpPr>
            <a:spLocks noGrp="1"/>
          </p:cNvSpPr>
          <p:nvPr>
            <p:ph type="body" sz="quarter" idx="11" hasCustomPrompt="1"/>
          </p:nvPr>
        </p:nvSpPr>
        <p:spPr>
          <a:xfrm>
            <a:off x="252480" y="1228081"/>
            <a:ext cx="8640000" cy="432000"/>
          </a:xfrm>
        </p:spPr>
        <p:txBody>
          <a:bodyPr anchor="ctr" anchorCtr="0"/>
          <a:lstStyle>
            <a:lvl1pPr>
              <a:spcAft>
                <a:spcPts val="600"/>
              </a:spcAft>
              <a:buFontTx/>
              <a:buNone/>
              <a:defRPr sz="1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 smtClean="0"/>
              <a:t>Subheader (Arial, 18 </a:t>
            </a:r>
            <a:r>
              <a:rPr lang="de-DE" dirty="0" err="1" smtClean="0"/>
              <a:t>pt</a:t>
            </a:r>
            <a:r>
              <a:rPr lang="de-DE" dirty="0" smtClean="0"/>
              <a:t>, </a:t>
            </a:r>
            <a:r>
              <a:rPr lang="de-DE" dirty="0" err="1" smtClean="0"/>
              <a:t>bold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6" name="Datumsplatzhalter 3"/>
          <p:cNvSpPr>
            <a:spLocks noGrp="1"/>
          </p:cNvSpPr>
          <p:nvPr>
            <p:ph type="dt" sz="half" idx="2"/>
          </p:nvPr>
        </p:nvSpPr>
        <p:spPr>
          <a:xfrm>
            <a:off x="251520" y="6678000"/>
            <a:ext cx="6120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fld id="{B4E6CDFD-698B-45D4-B4E8-D21A858A8E4E}" type="datetime1">
              <a:rPr lang="de-DE" smtClean="0"/>
              <a:t>15.11.2012</a:t>
            </a:fld>
            <a:endParaRPr lang="de-DE" dirty="0"/>
          </a:p>
        </p:txBody>
      </p:sp>
      <p:sp>
        <p:nvSpPr>
          <p:cNvPr id="8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776300" y="6678000"/>
            <a:ext cx="28956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Power Point Master Faktor Zehn 2012</a:t>
            </a:r>
            <a:endParaRPr lang="de-DE" dirty="0"/>
          </a:p>
        </p:txBody>
      </p:sp>
      <p:sp>
        <p:nvSpPr>
          <p:cNvPr id="9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4372824" y="6678000"/>
            <a:ext cx="3960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 b="1">
                <a:solidFill>
                  <a:schemeClr val="bg1"/>
                </a:solidFill>
              </a:defRPr>
            </a:lvl1pPr>
          </a:lstStyle>
          <a:p>
            <a:fld id="{21FBF85A-D7A6-488B-8C2B-F7E0D6843921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2"/>
          </p:nvPr>
        </p:nvSpPr>
        <p:spPr>
          <a:xfrm>
            <a:off x="250825" y="1808163"/>
            <a:ext cx="8640763" cy="4681537"/>
          </a:xfrm>
        </p:spPr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</p:txBody>
      </p:sp>
      <p:sp>
        <p:nvSpPr>
          <p:cNvPr id="10" name="Titelplatzhalter 21"/>
          <p:cNvSpPr>
            <a:spLocks noGrp="1"/>
          </p:cNvSpPr>
          <p:nvPr>
            <p:ph type="title"/>
          </p:nvPr>
        </p:nvSpPr>
        <p:spPr bwMode="gray">
          <a:xfrm>
            <a:off x="252000" y="180000"/>
            <a:ext cx="8639520" cy="900000"/>
          </a:xfrm>
          <a:prstGeom prst="rect">
            <a:avLst/>
          </a:prstGeom>
        </p:spPr>
        <p:txBody>
          <a:bodyPr vert="horz" lIns="0" tIns="0" rIns="36000" bIns="36000" rtlCol="0" anchor="ctr" anchorCtr="0">
            <a:noAutofit/>
          </a:bodyPr>
          <a:lstStyle/>
          <a:p>
            <a:pPr lvl="0"/>
            <a:r>
              <a:rPr lang="de-DE" noProof="0" dirty="0" smtClean="0"/>
              <a:t>Headline (Arial, 22 </a:t>
            </a:r>
            <a:r>
              <a:rPr lang="de-DE" noProof="0" dirty="0" err="1" smtClean="0"/>
              <a:t>pt</a:t>
            </a:r>
            <a:r>
              <a:rPr lang="de-DE" noProof="0" dirty="0" smtClean="0"/>
              <a:t>, </a:t>
            </a:r>
            <a:r>
              <a:rPr lang="de-DE" noProof="0" dirty="0" err="1" smtClean="0"/>
              <a:t>bold</a:t>
            </a:r>
            <a:r>
              <a:rPr lang="de-DE" noProof="0" dirty="0" smtClean="0"/>
              <a:t>)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251520" y="6678000"/>
            <a:ext cx="6120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fld id="{7E052859-F992-4E21-815B-939AEF5B6F13}" type="datetime1">
              <a:rPr lang="de-DE" smtClean="0"/>
              <a:t>15.11.2012</a:t>
            </a:fld>
            <a:endParaRPr lang="de-DE" dirty="0"/>
          </a:p>
        </p:txBody>
      </p:sp>
      <p:sp>
        <p:nvSpPr>
          <p:cNvPr id="6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776300" y="6678000"/>
            <a:ext cx="28956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Power Point Master Faktor Zehn 2012</a:t>
            </a:r>
            <a:endParaRPr lang="de-DE" dirty="0"/>
          </a:p>
        </p:txBody>
      </p:sp>
      <p:sp>
        <p:nvSpPr>
          <p:cNvPr id="7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4372824" y="6678000"/>
            <a:ext cx="3960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 b="1">
                <a:solidFill>
                  <a:schemeClr val="bg1"/>
                </a:solidFill>
              </a:defRPr>
            </a:lvl1pPr>
          </a:lstStyle>
          <a:p>
            <a:fld id="{21FBF85A-D7A6-488B-8C2B-F7E0D6843921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Titelplatzhalter 21"/>
          <p:cNvSpPr>
            <a:spLocks noGrp="1"/>
          </p:cNvSpPr>
          <p:nvPr>
            <p:ph type="title"/>
          </p:nvPr>
        </p:nvSpPr>
        <p:spPr bwMode="gray">
          <a:xfrm>
            <a:off x="252000" y="180000"/>
            <a:ext cx="8639520" cy="900000"/>
          </a:xfrm>
          <a:prstGeom prst="rect">
            <a:avLst/>
          </a:prstGeom>
        </p:spPr>
        <p:txBody>
          <a:bodyPr vert="horz" lIns="0" tIns="0" rIns="36000" bIns="36000" rtlCol="0" anchor="ctr" anchorCtr="0">
            <a:noAutofit/>
          </a:bodyPr>
          <a:lstStyle/>
          <a:p>
            <a:pPr lvl="0"/>
            <a:r>
              <a:rPr lang="de-DE" noProof="0" dirty="0" smtClean="0"/>
              <a:t>Headline (Arial, 22 </a:t>
            </a:r>
            <a:r>
              <a:rPr lang="de-DE" noProof="0" dirty="0" err="1" smtClean="0"/>
              <a:t>pt</a:t>
            </a:r>
            <a:r>
              <a:rPr lang="de-DE" noProof="0" dirty="0" smtClean="0"/>
              <a:t>, </a:t>
            </a:r>
            <a:r>
              <a:rPr lang="de-DE" noProof="0" dirty="0" err="1" smtClean="0"/>
              <a:t>bold</a:t>
            </a:r>
            <a:r>
              <a:rPr lang="de-DE" noProof="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6149432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+ Sub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umsplatzhalter 3"/>
          <p:cNvSpPr>
            <a:spLocks noGrp="1"/>
          </p:cNvSpPr>
          <p:nvPr>
            <p:ph type="dt" sz="half" idx="2"/>
          </p:nvPr>
        </p:nvSpPr>
        <p:spPr>
          <a:xfrm>
            <a:off x="251520" y="6678000"/>
            <a:ext cx="6120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fld id="{3AEACF68-2180-440F-93DC-80BBA9091B36}" type="datetime1">
              <a:rPr lang="de-DE" smtClean="0"/>
              <a:t>15.11.2012</a:t>
            </a:fld>
            <a:endParaRPr lang="de-DE" dirty="0"/>
          </a:p>
        </p:txBody>
      </p:sp>
      <p:sp>
        <p:nvSpPr>
          <p:cNvPr id="7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776300" y="6678000"/>
            <a:ext cx="28956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Power Point Master Faktor Zehn 2012</a:t>
            </a:r>
            <a:endParaRPr lang="de-DE" dirty="0"/>
          </a:p>
        </p:txBody>
      </p:sp>
      <p:sp>
        <p:nvSpPr>
          <p:cNvPr id="10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4372824" y="6678000"/>
            <a:ext cx="3960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 b="1">
                <a:solidFill>
                  <a:schemeClr val="bg1"/>
                </a:solidFill>
              </a:defRPr>
            </a:lvl1pPr>
          </a:lstStyle>
          <a:p>
            <a:fld id="{21FBF85A-D7A6-488B-8C2B-F7E0D6843921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1" name="Textplatzhalter 7"/>
          <p:cNvSpPr>
            <a:spLocks noGrp="1"/>
          </p:cNvSpPr>
          <p:nvPr>
            <p:ph type="body" sz="quarter" idx="11" hasCustomPrompt="1"/>
          </p:nvPr>
        </p:nvSpPr>
        <p:spPr>
          <a:xfrm>
            <a:off x="252480" y="1228081"/>
            <a:ext cx="8640000" cy="432000"/>
          </a:xfrm>
        </p:spPr>
        <p:txBody>
          <a:bodyPr anchor="ctr" anchorCtr="0"/>
          <a:lstStyle>
            <a:lvl1pPr>
              <a:spcAft>
                <a:spcPts val="600"/>
              </a:spcAft>
              <a:buFontTx/>
              <a:buNone/>
              <a:defRPr sz="1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 smtClean="0"/>
              <a:t>Subheader (Arial, 18 </a:t>
            </a:r>
            <a:r>
              <a:rPr lang="de-DE" dirty="0" err="1" smtClean="0"/>
              <a:t>pt</a:t>
            </a:r>
            <a:r>
              <a:rPr lang="de-DE" dirty="0" smtClean="0"/>
              <a:t>, </a:t>
            </a:r>
            <a:r>
              <a:rPr lang="de-DE" dirty="0" err="1" smtClean="0"/>
              <a:t>bold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9" name="Titelplatzhalter 21"/>
          <p:cNvSpPr>
            <a:spLocks noGrp="1"/>
          </p:cNvSpPr>
          <p:nvPr>
            <p:ph type="title"/>
          </p:nvPr>
        </p:nvSpPr>
        <p:spPr bwMode="gray">
          <a:xfrm>
            <a:off x="252000" y="180000"/>
            <a:ext cx="8639520" cy="900000"/>
          </a:xfrm>
          <a:prstGeom prst="rect">
            <a:avLst/>
          </a:prstGeom>
        </p:spPr>
        <p:txBody>
          <a:bodyPr vert="horz" lIns="0" tIns="0" rIns="36000" bIns="36000" rtlCol="0" anchor="ctr" anchorCtr="0">
            <a:noAutofit/>
          </a:bodyPr>
          <a:lstStyle/>
          <a:p>
            <a:pPr lvl="0"/>
            <a:r>
              <a:rPr lang="de-DE" noProof="0" dirty="0" smtClean="0"/>
              <a:t>Headline (Arial, 22 </a:t>
            </a:r>
            <a:r>
              <a:rPr lang="de-DE" noProof="0" dirty="0" err="1" smtClean="0"/>
              <a:t>pt</a:t>
            </a:r>
            <a:r>
              <a:rPr lang="de-DE" noProof="0" dirty="0" smtClean="0"/>
              <a:t>, </a:t>
            </a:r>
            <a:r>
              <a:rPr lang="de-DE" noProof="0" dirty="0" err="1" smtClean="0"/>
              <a:t>bold</a:t>
            </a:r>
            <a:r>
              <a:rPr lang="de-DE" noProof="0" dirty="0" smtClean="0"/>
              <a:t>)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otion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umsplatzhalter 3"/>
          <p:cNvSpPr>
            <a:spLocks noGrp="1"/>
          </p:cNvSpPr>
          <p:nvPr>
            <p:ph type="dt" sz="half" idx="2"/>
          </p:nvPr>
        </p:nvSpPr>
        <p:spPr>
          <a:xfrm>
            <a:off x="251520" y="6678000"/>
            <a:ext cx="6120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fld id="{1899E022-2123-404B-8C3B-2BB1EE3DA87C}" type="datetime1">
              <a:rPr lang="de-DE" smtClean="0"/>
              <a:t>15.11.2012</a:t>
            </a:fld>
            <a:endParaRPr lang="de-DE" dirty="0"/>
          </a:p>
        </p:txBody>
      </p:sp>
      <p:sp>
        <p:nvSpPr>
          <p:cNvPr id="8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776300" y="6678000"/>
            <a:ext cx="28956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Power Point Master Faktor Zehn 2012</a:t>
            </a:r>
            <a:endParaRPr lang="de-DE" dirty="0"/>
          </a:p>
        </p:txBody>
      </p:sp>
      <p:sp>
        <p:nvSpPr>
          <p:cNvPr id="9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4372824" y="6678000"/>
            <a:ext cx="3960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 b="1">
                <a:solidFill>
                  <a:schemeClr val="bg1"/>
                </a:solidFill>
              </a:defRPr>
            </a:lvl1pPr>
          </a:lstStyle>
          <a:p>
            <a:fld id="{21FBF85A-D7A6-488B-8C2B-F7E0D6843921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0825" y="1089466"/>
            <a:ext cx="8640000" cy="5585551"/>
          </a:xfrm>
          <a:prstGeom prst="rect">
            <a:avLst/>
          </a:prstGeom>
        </p:spPr>
      </p:pic>
      <p:sp>
        <p:nvSpPr>
          <p:cNvPr id="11" name="Titelplatzhalter 21"/>
          <p:cNvSpPr>
            <a:spLocks noGrp="1"/>
          </p:cNvSpPr>
          <p:nvPr>
            <p:ph type="title"/>
          </p:nvPr>
        </p:nvSpPr>
        <p:spPr bwMode="gray">
          <a:xfrm>
            <a:off x="252000" y="180000"/>
            <a:ext cx="8639520" cy="900000"/>
          </a:xfrm>
          <a:prstGeom prst="rect">
            <a:avLst/>
          </a:prstGeom>
        </p:spPr>
        <p:txBody>
          <a:bodyPr vert="horz" lIns="0" tIns="0" rIns="36000" bIns="36000" rtlCol="0" anchor="ctr" anchorCtr="0">
            <a:noAutofit/>
          </a:bodyPr>
          <a:lstStyle/>
          <a:p>
            <a:pPr lvl="0"/>
            <a:r>
              <a:rPr lang="de-DE" noProof="0" dirty="0" smtClean="0"/>
              <a:t>Headline (Arial, 22 </a:t>
            </a:r>
            <a:r>
              <a:rPr lang="de-DE" noProof="0" dirty="0" err="1" smtClean="0"/>
              <a:t>pt</a:t>
            </a:r>
            <a:r>
              <a:rPr lang="de-DE" noProof="0" dirty="0" smtClean="0"/>
              <a:t>, </a:t>
            </a:r>
            <a:r>
              <a:rPr lang="de-DE" noProof="0" dirty="0" err="1" smtClean="0"/>
              <a:t>bold</a:t>
            </a:r>
            <a:r>
              <a:rPr lang="de-DE" noProof="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0674539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otion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3"/>
          <p:cNvSpPr>
            <a:spLocks noGrp="1"/>
          </p:cNvSpPr>
          <p:nvPr>
            <p:ph type="dt" sz="half" idx="2"/>
          </p:nvPr>
        </p:nvSpPr>
        <p:spPr>
          <a:xfrm>
            <a:off x="251520" y="6678000"/>
            <a:ext cx="6120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fld id="{1FE97153-D4DB-4E3E-9CB7-08E22A030CF6}" type="datetime1">
              <a:rPr lang="de-DE" smtClean="0"/>
              <a:t>15.11.2012</a:t>
            </a:fld>
            <a:endParaRPr lang="de-DE" dirty="0"/>
          </a:p>
        </p:txBody>
      </p:sp>
      <p:sp>
        <p:nvSpPr>
          <p:cNvPr id="7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776300" y="6678000"/>
            <a:ext cx="28956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Power Point Master Faktor Zehn 2012</a:t>
            </a:r>
            <a:endParaRPr lang="de-DE" dirty="0"/>
          </a:p>
        </p:txBody>
      </p:sp>
      <p:sp>
        <p:nvSpPr>
          <p:cNvPr id="8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4372824" y="6678000"/>
            <a:ext cx="3960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 b="1">
                <a:solidFill>
                  <a:schemeClr val="bg1"/>
                </a:solidFill>
              </a:defRPr>
            </a:lvl1pPr>
          </a:lstStyle>
          <a:p>
            <a:fld id="{21FBF85A-D7A6-488B-8C2B-F7E0D6843921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9" name="Picture 2"/>
          <p:cNvPicPr preferRelativeResize="0">
            <a:picLocks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252000" y="1088740"/>
            <a:ext cx="8640000" cy="558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itelplatzhalter 21"/>
          <p:cNvSpPr>
            <a:spLocks noGrp="1"/>
          </p:cNvSpPr>
          <p:nvPr>
            <p:ph type="title"/>
          </p:nvPr>
        </p:nvSpPr>
        <p:spPr bwMode="gray">
          <a:xfrm>
            <a:off x="252000" y="180000"/>
            <a:ext cx="8639520" cy="900000"/>
          </a:xfrm>
          <a:prstGeom prst="rect">
            <a:avLst/>
          </a:prstGeom>
        </p:spPr>
        <p:txBody>
          <a:bodyPr vert="horz" lIns="0" tIns="0" rIns="36000" bIns="36000" rtlCol="0" anchor="ctr" anchorCtr="0">
            <a:noAutofit/>
          </a:bodyPr>
          <a:lstStyle/>
          <a:p>
            <a:pPr lvl="0"/>
            <a:r>
              <a:rPr lang="de-DE" noProof="0" dirty="0" smtClean="0"/>
              <a:t>Headline (Arial, 22 </a:t>
            </a:r>
            <a:r>
              <a:rPr lang="de-DE" noProof="0" dirty="0" err="1" smtClean="0"/>
              <a:t>pt</a:t>
            </a:r>
            <a:r>
              <a:rPr lang="de-DE" noProof="0" dirty="0" smtClean="0"/>
              <a:t>, </a:t>
            </a:r>
            <a:r>
              <a:rPr lang="de-DE" noProof="0" dirty="0" err="1" smtClean="0"/>
              <a:t>bold</a:t>
            </a:r>
            <a:r>
              <a:rPr lang="de-DE" noProof="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455060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ce 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16"/>
          <p:cNvSpPr>
            <a:spLocks noGrp="1"/>
          </p:cNvSpPr>
          <p:nvPr>
            <p:ph type="body" sz="quarter" idx="10" hasCustomPrompt="1"/>
          </p:nvPr>
        </p:nvSpPr>
        <p:spPr>
          <a:xfrm>
            <a:off x="388825" y="1628800"/>
            <a:ext cx="5011267" cy="471146"/>
          </a:xfrm>
        </p:spPr>
        <p:txBody>
          <a:bodyPr lIns="36000"/>
          <a:lstStyle>
            <a:lvl1pPr marL="0" indent="0">
              <a:lnSpc>
                <a:spcPct val="100000"/>
              </a:lnSpc>
              <a:buFontTx/>
              <a:buNone/>
              <a:defRPr sz="1400" b="1">
                <a:solidFill>
                  <a:srgbClr val="00559C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noProof="0" smtClean="0"/>
              <a:t>Click to format text (Arial, 14 pt)</a:t>
            </a:r>
          </a:p>
        </p:txBody>
      </p:sp>
      <p:sp>
        <p:nvSpPr>
          <p:cNvPr id="5" name="Textplatzhalter 16"/>
          <p:cNvSpPr>
            <a:spLocks noGrp="1"/>
          </p:cNvSpPr>
          <p:nvPr>
            <p:ph type="body" sz="quarter" idx="11" hasCustomPrompt="1"/>
          </p:nvPr>
        </p:nvSpPr>
        <p:spPr>
          <a:xfrm>
            <a:off x="388825" y="2127771"/>
            <a:ext cx="5011267" cy="775012"/>
          </a:xfrm>
        </p:spPr>
        <p:txBody>
          <a:bodyPr lIns="36000" anchor="t" anchorCtr="0"/>
          <a:lstStyle>
            <a:lvl1pPr marL="0" indent="0">
              <a:lnSpc>
                <a:spcPct val="100000"/>
              </a:lnSpc>
              <a:buFontTx/>
              <a:buNone/>
              <a:defRPr sz="1400" b="1">
                <a:solidFill>
                  <a:schemeClr val="tx2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noProof="0" dirty="0" smtClean="0"/>
              <a:t>Click to format text (Arial, 14 </a:t>
            </a:r>
            <a:r>
              <a:rPr lang="en-US" noProof="0" dirty="0" err="1" smtClean="0"/>
              <a:t>pt</a:t>
            </a:r>
            <a:r>
              <a:rPr lang="en-US" noProof="0" dirty="0" smtClean="0"/>
              <a:t>)</a:t>
            </a:r>
          </a:p>
        </p:txBody>
      </p:sp>
      <p:sp>
        <p:nvSpPr>
          <p:cNvPr id="6" name="Textplatzhalt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388825" y="2930608"/>
            <a:ext cx="5011267" cy="3113793"/>
          </a:xfrm>
        </p:spPr>
        <p:txBody>
          <a:bodyPr lIns="36000" anchor="t" anchorCtr="0"/>
          <a:lstStyle>
            <a:lvl1pPr marL="0" indent="0" algn="just">
              <a:lnSpc>
                <a:spcPct val="100000"/>
              </a:lnSpc>
              <a:buFontTx/>
              <a:buNone/>
              <a:defRPr sz="1200" b="0">
                <a:solidFill>
                  <a:schemeClr val="tx2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noProof="0" dirty="0" smtClean="0"/>
              <a:t>Click to format text (Arial, 12 </a:t>
            </a:r>
            <a:r>
              <a:rPr lang="en-US" noProof="0" dirty="0" err="1" smtClean="0"/>
              <a:t>pt</a:t>
            </a:r>
            <a:r>
              <a:rPr lang="en-US" noProof="0" dirty="0" smtClean="0"/>
              <a:t>)</a:t>
            </a:r>
          </a:p>
        </p:txBody>
      </p:sp>
      <p:sp>
        <p:nvSpPr>
          <p:cNvPr id="7" name="Inhaltsplatzhalter 20"/>
          <p:cNvSpPr>
            <a:spLocks noGrp="1"/>
          </p:cNvSpPr>
          <p:nvPr>
            <p:ph sz="quarter" idx="13" hasCustomPrompt="1"/>
          </p:nvPr>
        </p:nvSpPr>
        <p:spPr>
          <a:xfrm>
            <a:off x="5652120" y="1630215"/>
            <a:ext cx="1638000" cy="1249200"/>
          </a:xfrm>
          <a:noFill/>
          <a:ln w="9525">
            <a:solidFill>
              <a:schemeClr val="accent1">
                <a:lumMod val="40000"/>
                <a:lumOff val="60000"/>
              </a:schemeClr>
            </a:solidFill>
            <a:miter lim="800000"/>
            <a:headEnd/>
            <a:tailEnd/>
          </a:ln>
          <a:effectLst/>
        </p:spPr>
        <p:txBody>
          <a:bodyPr lIns="72000"/>
          <a:lstStyle>
            <a:lvl1pPr marL="0" indent="0" algn="l">
              <a:buFontTx/>
              <a:buNone/>
              <a:defRPr sz="1200" baseline="0">
                <a:solidFill>
                  <a:srgbClr val="00559C"/>
                </a:solidFill>
              </a:defRPr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900"/>
            </a:lvl5pPr>
          </a:lstStyle>
          <a:p>
            <a:pPr lvl="0"/>
            <a:r>
              <a:rPr lang="en-US" noProof="0" smtClean="0"/>
              <a:t>Add picture by clicking graphic symbol</a:t>
            </a:r>
            <a:endParaRPr lang="en-US" noProof="0"/>
          </a:p>
        </p:txBody>
      </p:sp>
      <p:sp>
        <p:nvSpPr>
          <p:cNvPr id="8" name="Textfeld 7"/>
          <p:cNvSpPr txBox="1"/>
          <p:nvPr userDrawn="1"/>
        </p:nvSpPr>
        <p:spPr>
          <a:xfrm>
            <a:off x="5663850" y="3356992"/>
            <a:ext cx="891298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n-US" sz="1200" b="1" kern="1200" noProof="0" dirty="0" smtClean="0">
                <a:solidFill>
                  <a:srgbClr val="00559C"/>
                </a:solidFill>
                <a:latin typeface="+mn-lt"/>
                <a:ea typeface="+mn-ea"/>
                <a:cs typeface="Arial" charset="0"/>
              </a:rPr>
              <a:t>Customer</a:t>
            </a:r>
          </a:p>
        </p:txBody>
      </p:sp>
      <p:sp>
        <p:nvSpPr>
          <p:cNvPr id="13" name="Textplatzhalter 40"/>
          <p:cNvSpPr>
            <a:spLocks noGrp="1"/>
          </p:cNvSpPr>
          <p:nvPr>
            <p:ph type="body" sz="quarter" idx="18" hasCustomPrompt="1"/>
          </p:nvPr>
        </p:nvSpPr>
        <p:spPr>
          <a:xfrm>
            <a:off x="5663849" y="3556293"/>
            <a:ext cx="3068206" cy="381090"/>
          </a:xfrm>
        </p:spPr>
        <p:txBody>
          <a:bodyPr lIns="36000" tIns="36000" rIns="36000" bIns="36000" anchor="t" anchorCtr="0"/>
          <a:lstStyle>
            <a:lvl1pPr marL="0" indent="0">
              <a:lnSpc>
                <a:spcPct val="100000"/>
              </a:lnSpc>
              <a:buFontTx/>
              <a:buNone/>
              <a:defRPr sz="1200">
                <a:solidFill>
                  <a:schemeClr val="tx2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en-US" noProof="0" dirty="0" smtClean="0"/>
              <a:t>Click to format text (Arial, 12 </a:t>
            </a:r>
            <a:r>
              <a:rPr lang="en-US" noProof="0" dirty="0" err="1" smtClean="0"/>
              <a:t>pt</a:t>
            </a:r>
            <a:r>
              <a:rPr lang="en-US" noProof="0" dirty="0" smtClean="0"/>
              <a:t>)</a:t>
            </a:r>
          </a:p>
        </p:txBody>
      </p:sp>
      <p:sp>
        <p:nvSpPr>
          <p:cNvPr id="32" name="Textfeld 31"/>
          <p:cNvSpPr txBox="1"/>
          <p:nvPr userDrawn="1"/>
        </p:nvSpPr>
        <p:spPr>
          <a:xfrm>
            <a:off x="5663850" y="4014226"/>
            <a:ext cx="1438634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1200" noProof="0" dirty="0" smtClean="0">
                <a:solidFill>
                  <a:srgbClr val="00559C"/>
                </a:solidFill>
                <a:latin typeface="+mn-lt"/>
                <a:ea typeface="+mn-ea"/>
                <a:cs typeface="Arial" charset="0"/>
              </a:rPr>
              <a:t>Line of Business</a:t>
            </a:r>
          </a:p>
        </p:txBody>
      </p:sp>
      <p:sp>
        <p:nvSpPr>
          <p:cNvPr id="33" name="Textplatzhalter 40"/>
          <p:cNvSpPr>
            <a:spLocks noGrp="1"/>
          </p:cNvSpPr>
          <p:nvPr>
            <p:ph type="body" sz="quarter" idx="29" hasCustomPrompt="1"/>
          </p:nvPr>
        </p:nvSpPr>
        <p:spPr>
          <a:xfrm>
            <a:off x="5663849" y="4213527"/>
            <a:ext cx="3068206" cy="38109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</a:bodyPr>
          <a:lstStyle>
            <a:lvl1pPr marL="0" indent="0">
              <a:lnSpc>
                <a:spcPct val="100000"/>
              </a:lnSpc>
              <a:buFontTx/>
              <a:buNone/>
              <a:defRPr kumimoji="1" lang="de-DE" sz="1200" b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en-US" noProof="0" dirty="0" smtClean="0"/>
              <a:t>Click to format text (Arial, 12 </a:t>
            </a:r>
            <a:r>
              <a:rPr lang="en-US" noProof="0" dirty="0" err="1" smtClean="0"/>
              <a:t>pt</a:t>
            </a:r>
            <a:r>
              <a:rPr lang="en-US" noProof="0" dirty="0" smtClean="0"/>
              <a:t>)</a:t>
            </a:r>
          </a:p>
        </p:txBody>
      </p:sp>
      <p:sp>
        <p:nvSpPr>
          <p:cNvPr id="34" name="Textfeld 33"/>
          <p:cNvSpPr txBox="1"/>
          <p:nvPr userDrawn="1"/>
        </p:nvSpPr>
        <p:spPr>
          <a:xfrm>
            <a:off x="5663850" y="4586890"/>
            <a:ext cx="1264031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1200" noProof="0" dirty="0" smtClean="0">
                <a:solidFill>
                  <a:srgbClr val="00559C"/>
                </a:solidFill>
                <a:latin typeface="+mn-lt"/>
                <a:ea typeface="+mn-ea"/>
                <a:cs typeface="Arial" charset="0"/>
              </a:rPr>
              <a:t>Period of Time</a:t>
            </a:r>
          </a:p>
        </p:txBody>
      </p:sp>
      <p:sp>
        <p:nvSpPr>
          <p:cNvPr id="35" name="Textplatzhalter 40"/>
          <p:cNvSpPr>
            <a:spLocks noGrp="1"/>
          </p:cNvSpPr>
          <p:nvPr>
            <p:ph type="body" sz="quarter" idx="30" hasCustomPrompt="1"/>
          </p:nvPr>
        </p:nvSpPr>
        <p:spPr>
          <a:xfrm>
            <a:off x="5663850" y="4798248"/>
            <a:ext cx="301834" cy="288000"/>
          </a:xfrm>
        </p:spPr>
        <p:txBody>
          <a:bodyPr lIns="36000" tIns="36000" rIns="36000" bIns="36000" anchor="t" anchorCtr="0"/>
          <a:lstStyle>
            <a:lvl1pPr marL="0" indent="0">
              <a:lnSpc>
                <a:spcPct val="100000"/>
              </a:lnSpc>
              <a:buFontTx/>
              <a:buNone/>
              <a:defRPr sz="1200">
                <a:solidFill>
                  <a:schemeClr val="tx2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en-US" noProof="0" dirty="0" smtClean="0"/>
              <a:t>00</a:t>
            </a:r>
          </a:p>
        </p:txBody>
      </p:sp>
      <p:sp>
        <p:nvSpPr>
          <p:cNvPr id="36" name="Textfeld 35"/>
          <p:cNvSpPr txBox="1"/>
          <p:nvPr userDrawn="1"/>
        </p:nvSpPr>
        <p:spPr>
          <a:xfrm>
            <a:off x="5663850" y="5095231"/>
            <a:ext cx="3138734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n-US" sz="1200" b="1" kern="1200" noProof="0" dirty="0" smtClean="0">
                <a:solidFill>
                  <a:srgbClr val="00559C"/>
                </a:solidFill>
                <a:latin typeface="+mn-lt"/>
                <a:ea typeface="+mn-ea"/>
                <a:cs typeface="Arial" charset="0"/>
              </a:rPr>
              <a:t>Your Contact</a:t>
            </a:r>
            <a:r>
              <a:rPr lang="en-US" sz="1200" b="1" kern="1200" baseline="0" noProof="0" dirty="0" smtClean="0">
                <a:solidFill>
                  <a:srgbClr val="00559C"/>
                </a:solidFill>
                <a:latin typeface="+mn-lt"/>
                <a:ea typeface="+mn-ea"/>
                <a:cs typeface="Arial" charset="0"/>
              </a:rPr>
              <a:t> Person</a:t>
            </a:r>
            <a:endParaRPr lang="en-US" sz="1200" b="1" kern="1200" noProof="0" dirty="0" smtClean="0">
              <a:solidFill>
                <a:srgbClr val="00559C"/>
              </a:solidFill>
              <a:latin typeface="+mn-lt"/>
              <a:ea typeface="+mn-ea"/>
              <a:cs typeface="Arial" charset="0"/>
            </a:endParaRPr>
          </a:p>
        </p:txBody>
      </p:sp>
      <p:sp>
        <p:nvSpPr>
          <p:cNvPr id="37" name="Textplatzhalter 40"/>
          <p:cNvSpPr>
            <a:spLocks noGrp="1"/>
          </p:cNvSpPr>
          <p:nvPr>
            <p:ph type="body" sz="quarter" idx="31" hasCustomPrompt="1"/>
          </p:nvPr>
        </p:nvSpPr>
        <p:spPr>
          <a:xfrm>
            <a:off x="5663849" y="5294532"/>
            <a:ext cx="3060000" cy="396000"/>
          </a:xfrm>
        </p:spPr>
        <p:txBody>
          <a:bodyPr lIns="36000" tIns="36000" rIns="36000" bIns="36000" anchor="t" anchorCtr="0"/>
          <a:lstStyle>
            <a:lvl1pPr marL="0" indent="0">
              <a:lnSpc>
                <a:spcPct val="100000"/>
              </a:lnSpc>
              <a:buFontTx/>
              <a:buNone/>
              <a:defRPr sz="1200">
                <a:solidFill>
                  <a:schemeClr val="tx2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en-US" noProof="0" dirty="0" smtClean="0"/>
              <a:t>Click to format text (Arial, 12 </a:t>
            </a:r>
            <a:r>
              <a:rPr lang="en-US" noProof="0" dirty="0" err="1" smtClean="0"/>
              <a:t>pt</a:t>
            </a:r>
            <a:r>
              <a:rPr lang="en-US" noProof="0" dirty="0" smtClean="0"/>
              <a:t>)</a:t>
            </a:r>
          </a:p>
        </p:txBody>
      </p:sp>
      <p:sp>
        <p:nvSpPr>
          <p:cNvPr id="39" name="Textplatzhalter 40"/>
          <p:cNvSpPr>
            <a:spLocks noGrp="1"/>
          </p:cNvSpPr>
          <p:nvPr>
            <p:ph type="body" sz="quarter" idx="32" hasCustomPrompt="1"/>
          </p:nvPr>
        </p:nvSpPr>
        <p:spPr>
          <a:xfrm>
            <a:off x="6133842" y="5773650"/>
            <a:ext cx="2591058" cy="322350"/>
          </a:xfrm>
        </p:spPr>
        <p:txBody>
          <a:bodyPr lIns="36000" tIns="36000" rIns="36000" bIns="36000" anchor="ctr" anchorCtr="0"/>
          <a:lstStyle>
            <a:lvl1pPr marL="0" indent="0" algn="l">
              <a:lnSpc>
                <a:spcPct val="100000"/>
              </a:lnSpc>
              <a:buFontTx/>
              <a:buNone/>
              <a:defRPr sz="1050">
                <a:solidFill>
                  <a:schemeClr val="tx2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en-US" noProof="0" dirty="0" smtClean="0"/>
              <a:t>Click to format text (Arial, 10,5 </a:t>
            </a:r>
            <a:r>
              <a:rPr lang="en-US" noProof="0" dirty="0" err="1" smtClean="0"/>
              <a:t>pt</a:t>
            </a:r>
            <a:r>
              <a:rPr lang="en-US" noProof="0" dirty="0" smtClean="0"/>
              <a:t>)</a:t>
            </a:r>
          </a:p>
        </p:txBody>
      </p:sp>
      <p:sp>
        <p:nvSpPr>
          <p:cNvPr id="40" name="Textfeld 39"/>
          <p:cNvSpPr txBox="1"/>
          <p:nvPr userDrawn="1"/>
        </p:nvSpPr>
        <p:spPr>
          <a:xfrm>
            <a:off x="5968820" y="4798248"/>
            <a:ext cx="763419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n-US" sz="1200" b="0" kern="1200" noProof="0" dirty="0" smtClean="0">
                <a:solidFill>
                  <a:schemeClr val="tx2"/>
                </a:solidFill>
                <a:latin typeface="+mn-lt"/>
                <a:ea typeface="+mn-ea"/>
                <a:cs typeface="Arial" charset="0"/>
              </a:rPr>
              <a:t>month (s)</a:t>
            </a:r>
          </a:p>
        </p:txBody>
      </p:sp>
      <p:sp>
        <p:nvSpPr>
          <p:cNvPr id="41" name="Textfeld 40"/>
          <p:cNvSpPr txBox="1"/>
          <p:nvPr userDrawn="1"/>
        </p:nvSpPr>
        <p:spPr>
          <a:xfrm>
            <a:off x="5663849" y="5823988"/>
            <a:ext cx="522441" cy="234286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n-US" sz="1050" b="0" kern="1200" noProof="0" smtClean="0">
                <a:solidFill>
                  <a:srgbClr val="00559C"/>
                </a:solidFill>
                <a:latin typeface="+mn-lt"/>
                <a:ea typeface="+mn-ea"/>
                <a:cs typeface="Arial" charset="0"/>
              </a:rPr>
              <a:t>E-Mail:</a:t>
            </a:r>
          </a:p>
        </p:txBody>
      </p:sp>
      <p:sp>
        <p:nvSpPr>
          <p:cNvPr id="21" name="Rechteck 20"/>
          <p:cNvSpPr/>
          <p:nvPr userDrawn="1"/>
        </p:nvSpPr>
        <p:spPr bwMode="auto">
          <a:xfrm>
            <a:off x="250824" y="1449388"/>
            <a:ext cx="8640000" cy="4679396"/>
          </a:xfrm>
          <a:prstGeom prst="rect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noProof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776300" y="6678000"/>
            <a:ext cx="28956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r>
              <a:rPr lang="de-DE" noProof="0" smtClean="0"/>
              <a:t>Power Point Master Faktor Zehn 2012</a:t>
            </a:r>
            <a:endParaRPr lang="de-DE" noProof="0"/>
          </a:p>
        </p:txBody>
      </p:sp>
      <p:sp>
        <p:nvSpPr>
          <p:cNvPr id="24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4372824" y="6678000"/>
            <a:ext cx="3960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 b="1">
                <a:solidFill>
                  <a:schemeClr val="bg1"/>
                </a:solidFill>
              </a:defRPr>
            </a:lvl1pPr>
          </a:lstStyle>
          <a:p>
            <a:fld id="{21FBF85A-D7A6-488B-8C2B-F7E0D6843921}" type="slidenum">
              <a:rPr lang="de-DE" noProof="0" smtClean="0"/>
              <a:pPr/>
              <a:t>‹Nr.›</a:t>
            </a:fld>
            <a:endParaRPr lang="de-DE" noProof="0"/>
          </a:p>
        </p:txBody>
      </p:sp>
      <p:sp>
        <p:nvSpPr>
          <p:cNvPr id="25" name="Titelplatzhalter 21"/>
          <p:cNvSpPr>
            <a:spLocks noGrp="1"/>
          </p:cNvSpPr>
          <p:nvPr>
            <p:ph type="title"/>
          </p:nvPr>
        </p:nvSpPr>
        <p:spPr bwMode="gray">
          <a:xfrm>
            <a:off x="252000" y="180000"/>
            <a:ext cx="8639520" cy="900000"/>
          </a:xfrm>
          <a:prstGeom prst="rect">
            <a:avLst/>
          </a:prstGeom>
        </p:spPr>
        <p:txBody>
          <a:bodyPr vert="horz" lIns="0" tIns="0" rIns="36000" bIns="36000" rtlCol="0" anchor="ctr" anchorCtr="0">
            <a:noAutofit/>
          </a:bodyPr>
          <a:lstStyle/>
          <a:p>
            <a:pPr lvl="0"/>
            <a:r>
              <a:rPr lang="de-DE" noProof="0" dirty="0" smtClean="0"/>
              <a:t>Headline (Arial, 22 </a:t>
            </a:r>
            <a:r>
              <a:rPr lang="de-DE" noProof="0" dirty="0" err="1" smtClean="0"/>
              <a:t>pt</a:t>
            </a:r>
            <a:r>
              <a:rPr lang="de-DE" noProof="0" dirty="0" smtClean="0"/>
              <a:t>, </a:t>
            </a:r>
            <a:r>
              <a:rPr lang="de-DE" noProof="0" dirty="0" err="1" smtClean="0"/>
              <a:t>bold</a:t>
            </a:r>
            <a:r>
              <a:rPr lang="de-DE" noProof="0" dirty="0" smtClean="0"/>
              <a:t>)</a:t>
            </a:r>
          </a:p>
        </p:txBody>
      </p:sp>
      <p:sp>
        <p:nvSpPr>
          <p:cNvPr id="26" name="Datumsplatzhalter 3"/>
          <p:cNvSpPr>
            <a:spLocks noGrp="1"/>
          </p:cNvSpPr>
          <p:nvPr>
            <p:ph type="dt" sz="half" idx="2"/>
          </p:nvPr>
        </p:nvSpPr>
        <p:spPr>
          <a:xfrm>
            <a:off x="251520" y="6678000"/>
            <a:ext cx="6120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fld id="{1BBC7D40-2FBF-4D5B-BCEA-DF7A63A20AE8}" type="datetime1">
              <a:rPr lang="de-DE" smtClean="0"/>
              <a:t>15.11.2012</a:t>
            </a:fld>
            <a:endParaRPr lang="de-DE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z 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16"/>
          <p:cNvSpPr>
            <a:spLocks noGrp="1"/>
          </p:cNvSpPr>
          <p:nvPr>
            <p:ph type="body" sz="quarter" idx="10" hasCustomPrompt="1"/>
          </p:nvPr>
        </p:nvSpPr>
        <p:spPr>
          <a:xfrm>
            <a:off x="388825" y="1628800"/>
            <a:ext cx="5011267" cy="471146"/>
          </a:xfrm>
        </p:spPr>
        <p:txBody>
          <a:bodyPr lIns="36000"/>
          <a:lstStyle>
            <a:lvl1pPr marL="0" indent="0">
              <a:lnSpc>
                <a:spcPct val="100000"/>
              </a:lnSpc>
              <a:buFontTx/>
              <a:buNone/>
              <a:defRPr sz="1400" b="1">
                <a:solidFill>
                  <a:srgbClr val="00559C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format text (Arial, 14 pt)</a:t>
            </a:r>
            <a:endParaRPr lang="de-DE" dirty="0" smtClean="0"/>
          </a:p>
        </p:txBody>
      </p:sp>
      <p:sp>
        <p:nvSpPr>
          <p:cNvPr id="5" name="Textplatzhalter 16"/>
          <p:cNvSpPr>
            <a:spLocks noGrp="1"/>
          </p:cNvSpPr>
          <p:nvPr>
            <p:ph type="body" sz="quarter" idx="11" hasCustomPrompt="1"/>
          </p:nvPr>
        </p:nvSpPr>
        <p:spPr>
          <a:xfrm>
            <a:off x="388825" y="2127771"/>
            <a:ext cx="5011267" cy="775012"/>
          </a:xfrm>
        </p:spPr>
        <p:txBody>
          <a:bodyPr lIns="36000" anchor="t" anchorCtr="0"/>
          <a:lstStyle>
            <a:lvl1pPr marL="0" indent="0">
              <a:lnSpc>
                <a:spcPct val="100000"/>
              </a:lnSpc>
              <a:buFontTx/>
              <a:buNone/>
              <a:defRPr sz="1400" b="1">
                <a:solidFill>
                  <a:schemeClr val="tx2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format text (Arial, 14 pt)</a:t>
            </a:r>
            <a:endParaRPr lang="de-DE" dirty="0" smtClean="0"/>
          </a:p>
        </p:txBody>
      </p:sp>
      <p:sp>
        <p:nvSpPr>
          <p:cNvPr id="6" name="Textplatzhalt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388825" y="2930608"/>
            <a:ext cx="5011267" cy="3113793"/>
          </a:xfrm>
        </p:spPr>
        <p:txBody>
          <a:bodyPr lIns="36000" anchor="t" anchorCtr="0"/>
          <a:lstStyle>
            <a:lvl1pPr marL="0" indent="0" algn="just">
              <a:lnSpc>
                <a:spcPct val="100000"/>
              </a:lnSpc>
              <a:buFontTx/>
              <a:buNone/>
              <a:defRPr sz="1200" b="0">
                <a:solidFill>
                  <a:schemeClr val="tx2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format text (Arial, 12 pt)</a:t>
            </a:r>
            <a:endParaRPr lang="de-DE" dirty="0" smtClean="0"/>
          </a:p>
        </p:txBody>
      </p:sp>
      <p:sp>
        <p:nvSpPr>
          <p:cNvPr id="7" name="Inhaltsplatzhalter 20"/>
          <p:cNvSpPr>
            <a:spLocks noGrp="1"/>
          </p:cNvSpPr>
          <p:nvPr>
            <p:ph sz="quarter" idx="13" hasCustomPrompt="1"/>
          </p:nvPr>
        </p:nvSpPr>
        <p:spPr>
          <a:xfrm>
            <a:off x="5652120" y="1630215"/>
            <a:ext cx="1638000" cy="1249200"/>
          </a:xfrm>
          <a:noFill/>
          <a:ln w="9525">
            <a:solidFill>
              <a:schemeClr val="accent1">
                <a:lumMod val="40000"/>
                <a:lumOff val="60000"/>
              </a:schemeClr>
            </a:solidFill>
            <a:miter lim="800000"/>
            <a:headEnd/>
            <a:tailEnd/>
          </a:ln>
          <a:effectLst/>
        </p:spPr>
        <p:txBody>
          <a:bodyPr lIns="72000"/>
          <a:lstStyle>
            <a:lvl1pPr marL="0" indent="0" algn="l">
              <a:buFontTx/>
              <a:buNone/>
              <a:defRPr sz="1200" baseline="0">
                <a:solidFill>
                  <a:srgbClr val="00559C"/>
                </a:solidFill>
              </a:defRPr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900"/>
            </a:lvl5pPr>
          </a:lstStyle>
          <a:p>
            <a:pPr lvl="0"/>
            <a:r>
              <a:rPr lang="de-DE" dirty="0" smtClean="0"/>
              <a:t>Add </a:t>
            </a:r>
            <a:r>
              <a:rPr lang="de-DE" dirty="0" err="1" smtClean="0"/>
              <a:t>picture</a:t>
            </a:r>
            <a:r>
              <a:rPr lang="de-DE" dirty="0" smtClean="0"/>
              <a:t> by </a:t>
            </a:r>
            <a:r>
              <a:rPr lang="de-DE" dirty="0" err="1" smtClean="0"/>
              <a:t>clicking</a:t>
            </a:r>
            <a:r>
              <a:rPr lang="de-DE" dirty="0" smtClean="0"/>
              <a:t> </a:t>
            </a:r>
            <a:r>
              <a:rPr lang="de-DE" dirty="0" err="1" smtClean="0"/>
              <a:t>graphic</a:t>
            </a:r>
            <a:r>
              <a:rPr lang="de-DE" dirty="0" smtClean="0"/>
              <a:t> </a:t>
            </a:r>
            <a:r>
              <a:rPr lang="de-DE" dirty="0" err="1" smtClean="0"/>
              <a:t>symbol</a:t>
            </a:r>
            <a:endParaRPr lang="de-DE" dirty="0"/>
          </a:p>
        </p:txBody>
      </p:sp>
      <p:sp>
        <p:nvSpPr>
          <p:cNvPr id="8" name="Textfeld 7"/>
          <p:cNvSpPr txBox="1"/>
          <p:nvPr userDrawn="1"/>
        </p:nvSpPr>
        <p:spPr>
          <a:xfrm>
            <a:off x="5663850" y="3356992"/>
            <a:ext cx="891298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de-DE" sz="1200" b="1" kern="1200" dirty="0" smtClean="0">
                <a:solidFill>
                  <a:srgbClr val="00559C"/>
                </a:solidFill>
                <a:latin typeface="+mn-lt"/>
                <a:ea typeface="+mn-ea"/>
                <a:cs typeface="Arial" charset="0"/>
              </a:rPr>
              <a:t>Kunde</a:t>
            </a:r>
          </a:p>
        </p:txBody>
      </p:sp>
      <p:sp>
        <p:nvSpPr>
          <p:cNvPr id="13" name="Textplatzhalter 40"/>
          <p:cNvSpPr>
            <a:spLocks noGrp="1"/>
          </p:cNvSpPr>
          <p:nvPr>
            <p:ph type="body" sz="quarter" idx="18" hasCustomPrompt="1"/>
          </p:nvPr>
        </p:nvSpPr>
        <p:spPr>
          <a:xfrm>
            <a:off x="5663849" y="3556293"/>
            <a:ext cx="3068206" cy="381090"/>
          </a:xfrm>
        </p:spPr>
        <p:txBody>
          <a:bodyPr lIns="36000" tIns="36000" rIns="36000" bIns="36000" anchor="t" anchorCtr="0"/>
          <a:lstStyle>
            <a:lvl1pPr marL="0" indent="0">
              <a:lnSpc>
                <a:spcPct val="100000"/>
              </a:lnSpc>
              <a:buFontTx/>
              <a:buNone/>
              <a:defRPr sz="1200">
                <a:solidFill>
                  <a:schemeClr val="tx2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en-US" dirty="0" smtClean="0"/>
              <a:t>Click to format text (Arial, 12 pt)</a:t>
            </a:r>
            <a:endParaRPr lang="de-DE" dirty="0" smtClean="0"/>
          </a:p>
        </p:txBody>
      </p:sp>
      <p:sp>
        <p:nvSpPr>
          <p:cNvPr id="32" name="Textfeld 31"/>
          <p:cNvSpPr txBox="1"/>
          <p:nvPr userDrawn="1"/>
        </p:nvSpPr>
        <p:spPr>
          <a:xfrm>
            <a:off x="5663850" y="4014226"/>
            <a:ext cx="1438634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1200" b="1" kern="1200" dirty="0" smtClean="0">
                <a:solidFill>
                  <a:srgbClr val="00559C"/>
                </a:solidFill>
                <a:latin typeface="+mn-lt"/>
                <a:ea typeface="+mn-ea"/>
                <a:cs typeface="Arial" charset="0"/>
              </a:rPr>
              <a:t>Branche</a:t>
            </a:r>
          </a:p>
        </p:txBody>
      </p:sp>
      <p:sp>
        <p:nvSpPr>
          <p:cNvPr id="33" name="Textplatzhalter 40"/>
          <p:cNvSpPr>
            <a:spLocks noGrp="1"/>
          </p:cNvSpPr>
          <p:nvPr>
            <p:ph type="body" sz="quarter" idx="29" hasCustomPrompt="1"/>
          </p:nvPr>
        </p:nvSpPr>
        <p:spPr>
          <a:xfrm>
            <a:off x="5663849" y="4213527"/>
            <a:ext cx="3068206" cy="38109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</a:bodyPr>
          <a:lstStyle>
            <a:lvl1pPr marL="0" indent="0">
              <a:lnSpc>
                <a:spcPct val="100000"/>
              </a:lnSpc>
              <a:buFontTx/>
              <a:buNone/>
              <a:defRPr kumimoji="1" lang="de-DE" sz="1200" b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en-US" dirty="0" smtClean="0"/>
              <a:t>Click to format text (Arial, 12 pt)</a:t>
            </a:r>
            <a:endParaRPr lang="de-DE" dirty="0" smtClean="0"/>
          </a:p>
        </p:txBody>
      </p:sp>
      <p:sp>
        <p:nvSpPr>
          <p:cNvPr id="34" name="Textfeld 33"/>
          <p:cNvSpPr txBox="1"/>
          <p:nvPr userDrawn="1"/>
        </p:nvSpPr>
        <p:spPr>
          <a:xfrm>
            <a:off x="5663850" y="4586890"/>
            <a:ext cx="1264031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1200" b="1" kern="1200" dirty="0" smtClean="0">
                <a:solidFill>
                  <a:srgbClr val="00559C"/>
                </a:solidFill>
                <a:latin typeface="+mn-lt"/>
                <a:ea typeface="+mn-ea"/>
                <a:cs typeface="Arial" charset="0"/>
              </a:rPr>
              <a:t>Zeitraum</a:t>
            </a:r>
          </a:p>
        </p:txBody>
      </p:sp>
      <p:sp>
        <p:nvSpPr>
          <p:cNvPr id="35" name="Textplatzhalter 40"/>
          <p:cNvSpPr>
            <a:spLocks noGrp="1"/>
          </p:cNvSpPr>
          <p:nvPr>
            <p:ph type="body" sz="quarter" idx="30" hasCustomPrompt="1"/>
          </p:nvPr>
        </p:nvSpPr>
        <p:spPr>
          <a:xfrm>
            <a:off x="5663850" y="4798248"/>
            <a:ext cx="301834" cy="288000"/>
          </a:xfrm>
        </p:spPr>
        <p:txBody>
          <a:bodyPr lIns="36000" tIns="36000" rIns="36000" bIns="36000" anchor="t" anchorCtr="0"/>
          <a:lstStyle>
            <a:lvl1pPr marL="0" indent="0">
              <a:lnSpc>
                <a:spcPct val="100000"/>
              </a:lnSpc>
              <a:buFontTx/>
              <a:buNone/>
              <a:defRPr sz="1200">
                <a:solidFill>
                  <a:schemeClr val="tx2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de-DE" dirty="0" smtClean="0"/>
              <a:t>00</a:t>
            </a:r>
          </a:p>
        </p:txBody>
      </p:sp>
      <p:sp>
        <p:nvSpPr>
          <p:cNvPr id="36" name="Textfeld 35"/>
          <p:cNvSpPr txBox="1"/>
          <p:nvPr userDrawn="1"/>
        </p:nvSpPr>
        <p:spPr>
          <a:xfrm>
            <a:off x="5663850" y="5095231"/>
            <a:ext cx="3138734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de-DE" sz="1200" b="1" kern="1200" dirty="0" smtClean="0">
                <a:solidFill>
                  <a:srgbClr val="00559C"/>
                </a:solidFill>
                <a:latin typeface="+mn-lt"/>
                <a:ea typeface="+mn-ea"/>
                <a:cs typeface="Arial" charset="0"/>
              </a:rPr>
              <a:t>Ihre Kontaktperson</a:t>
            </a:r>
          </a:p>
        </p:txBody>
      </p:sp>
      <p:sp>
        <p:nvSpPr>
          <p:cNvPr id="37" name="Textplatzhalter 40"/>
          <p:cNvSpPr>
            <a:spLocks noGrp="1"/>
          </p:cNvSpPr>
          <p:nvPr>
            <p:ph type="body" sz="quarter" idx="31" hasCustomPrompt="1"/>
          </p:nvPr>
        </p:nvSpPr>
        <p:spPr>
          <a:xfrm>
            <a:off x="5663849" y="5294532"/>
            <a:ext cx="3060000" cy="396000"/>
          </a:xfrm>
        </p:spPr>
        <p:txBody>
          <a:bodyPr lIns="36000" tIns="36000" rIns="36000" bIns="36000" anchor="t" anchorCtr="0"/>
          <a:lstStyle>
            <a:lvl1pPr marL="0" indent="0">
              <a:lnSpc>
                <a:spcPct val="100000"/>
              </a:lnSpc>
              <a:buFontTx/>
              <a:buNone/>
              <a:defRPr sz="1200">
                <a:solidFill>
                  <a:schemeClr val="tx2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en-US" dirty="0" smtClean="0"/>
              <a:t>Click to format text (Arial, 12 pt)</a:t>
            </a:r>
            <a:endParaRPr lang="de-DE" dirty="0" smtClean="0"/>
          </a:p>
        </p:txBody>
      </p:sp>
      <p:sp>
        <p:nvSpPr>
          <p:cNvPr id="39" name="Textplatzhalter 40"/>
          <p:cNvSpPr>
            <a:spLocks noGrp="1"/>
          </p:cNvSpPr>
          <p:nvPr>
            <p:ph type="body" sz="quarter" idx="32" hasCustomPrompt="1"/>
          </p:nvPr>
        </p:nvSpPr>
        <p:spPr>
          <a:xfrm>
            <a:off x="6133842" y="5773650"/>
            <a:ext cx="2591058" cy="322350"/>
          </a:xfrm>
        </p:spPr>
        <p:txBody>
          <a:bodyPr lIns="36000" tIns="36000" rIns="36000" bIns="36000" anchor="ctr" anchorCtr="0"/>
          <a:lstStyle>
            <a:lvl1pPr marL="0" indent="0" algn="l">
              <a:lnSpc>
                <a:spcPct val="100000"/>
              </a:lnSpc>
              <a:buFontTx/>
              <a:buNone/>
              <a:defRPr sz="1050">
                <a:solidFill>
                  <a:schemeClr val="tx2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en-US" dirty="0" smtClean="0"/>
              <a:t>Click to format text (Arial, 10,5 pt)</a:t>
            </a:r>
            <a:endParaRPr lang="de-DE" dirty="0" smtClean="0"/>
          </a:p>
        </p:txBody>
      </p:sp>
      <p:sp>
        <p:nvSpPr>
          <p:cNvPr id="40" name="Textfeld 39"/>
          <p:cNvSpPr txBox="1"/>
          <p:nvPr userDrawn="1"/>
        </p:nvSpPr>
        <p:spPr>
          <a:xfrm>
            <a:off x="5968820" y="4798248"/>
            <a:ext cx="763419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de-DE" sz="1200" b="0" kern="1200" dirty="0" smtClean="0">
                <a:solidFill>
                  <a:schemeClr val="tx2"/>
                </a:solidFill>
                <a:latin typeface="+mn-lt"/>
                <a:ea typeface="+mn-ea"/>
                <a:cs typeface="Arial" charset="0"/>
              </a:rPr>
              <a:t>Monat (e)</a:t>
            </a:r>
          </a:p>
        </p:txBody>
      </p:sp>
      <p:sp>
        <p:nvSpPr>
          <p:cNvPr id="41" name="Textfeld 40"/>
          <p:cNvSpPr txBox="1"/>
          <p:nvPr userDrawn="1"/>
        </p:nvSpPr>
        <p:spPr>
          <a:xfrm>
            <a:off x="5663849" y="5823988"/>
            <a:ext cx="522441" cy="234286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de-DE" sz="1050" b="0" kern="1200" dirty="0" smtClean="0">
                <a:solidFill>
                  <a:srgbClr val="00559C"/>
                </a:solidFill>
                <a:latin typeface="+mn-lt"/>
                <a:ea typeface="+mn-ea"/>
                <a:cs typeface="Arial" charset="0"/>
              </a:rPr>
              <a:t>E-Mail:</a:t>
            </a:r>
          </a:p>
        </p:txBody>
      </p:sp>
      <p:sp>
        <p:nvSpPr>
          <p:cNvPr id="21" name="Rechteck 20"/>
          <p:cNvSpPr/>
          <p:nvPr userDrawn="1"/>
        </p:nvSpPr>
        <p:spPr bwMode="auto">
          <a:xfrm>
            <a:off x="250824" y="1449388"/>
            <a:ext cx="8640000" cy="4679396"/>
          </a:xfrm>
          <a:prstGeom prst="rect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Datumsplatzhalter 3"/>
          <p:cNvSpPr>
            <a:spLocks noGrp="1"/>
          </p:cNvSpPr>
          <p:nvPr>
            <p:ph type="dt" sz="half" idx="2"/>
          </p:nvPr>
        </p:nvSpPr>
        <p:spPr>
          <a:xfrm>
            <a:off x="251520" y="6678000"/>
            <a:ext cx="6120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fld id="{A573FCA3-1FD1-4F4C-BD0A-8DD01AE932DD}" type="datetime1">
              <a:rPr lang="de-DE" smtClean="0"/>
              <a:t>15.11.2012</a:t>
            </a:fld>
            <a:endParaRPr lang="de-DE" dirty="0"/>
          </a:p>
        </p:txBody>
      </p:sp>
      <p:sp>
        <p:nvSpPr>
          <p:cNvPr id="23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776300" y="6678000"/>
            <a:ext cx="28956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Power Point Master Faktor Zehn 2012</a:t>
            </a:r>
            <a:endParaRPr lang="de-DE" dirty="0"/>
          </a:p>
        </p:txBody>
      </p:sp>
      <p:sp>
        <p:nvSpPr>
          <p:cNvPr id="24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4372824" y="6678000"/>
            <a:ext cx="3960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 b="1">
                <a:solidFill>
                  <a:schemeClr val="bg1"/>
                </a:solidFill>
              </a:defRPr>
            </a:lvl1pPr>
          </a:lstStyle>
          <a:p>
            <a:fld id="{21FBF85A-D7A6-488B-8C2B-F7E0D6843921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5" name="Titelplatzhalter 21"/>
          <p:cNvSpPr>
            <a:spLocks noGrp="1"/>
          </p:cNvSpPr>
          <p:nvPr>
            <p:ph type="title"/>
          </p:nvPr>
        </p:nvSpPr>
        <p:spPr bwMode="gray">
          <a:xfrm>
            <a:off x="252000" y="180000"/>
            <a:ext cx="8639520" cy="900000"/>
          </a:xfrm>
          <a:prstGeom prst="rect">
            <a:avLst/>
          </a:prstGeom>
        </p:spPr>
        <p:txBody>
          <a:bodyPr vert="horz" lIns="0" tIns="0" rIns="36000" bIns="36000" rtlCol="0" anchor="ctr" anchorCtr="0">
            <a:noAutofit/>
          </a:bodyPr>
          <a:lstStyle/>
          <a:p>
            <a:pPr lvl="0"/>
            <a:r>
              <a:rPr lang="de-DE" noProof="0" dirty="0" smtClean="0"/>
              <a:t>Headline (Arial, 22 </a:t>
            </a:r>
            <a:r>
              <a:rPr lang="de-DE" noProof="0" dirty="0" err="1" smtClean="0"/>
              <a:t>pt</a:t>
            </a:r>
            <a:r>
              <a:rPr lang="de-DE" noProof="0" dirty="0" smtClean="0"/>
              <a:t>, </a:t>
            </a:r>
            <a:r>
              <a:rPr lang="de-DE" noProof="0" dirty="0" err="1" smtClean="0"/>
              <a:t>bold</a:t>
            </a:r>
            <a:r>
              <a:rPr lang="de-DE" noProof="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0775244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-Pager Profile 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feld 10"/>
          <p:cNvSpPr txBox="1"/>
          <p:nvPr/>
        </p:nvSpPr>
        <p:spPr>
          <a:xfrm>
            <a:off x="394965" y="3198402"/>
            <a:ext cx="3282946" cy="266602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defTabSz="857250" eaLnBrk="0" hangingPunct="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tabLst>
                <a:tab pos="1163638" algn="l"/>
              </a:tabLst>
            </a:pPr>
            <a:r>
              <a:rPr lang="de-DE" sz="1400" b="1" dirty="0" smtClean="0">
                <a:solidFill>
                  <a:srgbClr val="00559C"/>
                </a:solidFill>
              </a:rPr>
              <a:t>Skills and Main Topics</a:t>
            </a:r>
            <a:endParaRPr lang="de-DE" sz="1400" b="1" dirty="0">
              <a:solidFill>
                <a:srgbClr val="00559C"/>
              </a:solidFill>
            </a:endParaRPr>
          </a:p>
        </p:txBody>
      </p:sp>
      <p:sp>
        <p:nvSpPr>
          <p:cNvPr id="23" name="Textfeld 22"/>
          <p:cNvSpPr txBox="1"/>
          <p:nvPr/>
        </p:nvSpPr>
        <p:spPr>
          <a:xfrm>
            <a:off x="4572062" y="1628800"/>
            <a:ext cx="3114675" cy="269242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marL="188913" marR="0" lvl="1" indent="-187325" algn="l" defTabSz="85725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Tx/>
              <a:buNone/>
              <a:tabLst>
                <a:tab pos="1163638" algn="l"/>
              </a:tabLst>
              <a:defRPr/>
            </a:pPr>
            <a:r>
              <a:rPr lang="de-DE" sz="1400" b="1" kern="1200" dirty="0" smtClean="0">
                <a:solidFill>
                  <a:srgbClr val="00559C"/>
                </a:solidFill>
                <a:latin typeface="Arial" charset="0"/>
                <a:ea typeface="+mn-ea"/>
                <a:cs typeface="Arial" charset="0"/>
              </a:rPr>
              <a:t>Project Experience  (</a:t>
            </a:r>
            <a:r>
              <a:rPr lang="de-DE" sz="1400" b="1" kern="1200" dirty="0" err="1" smtClean="0">
                <a:solidFill>
                  <a:srgbClr val="00559C"/>
                </a:solidFill>
                <a:latin typeface="Arial" charset="0"/>
                <a:ea typeface="+mn-ea"/>
                <a:cs typeface="Arial" charset="0"/>
              </a:rPr>
              <a:t>Extract</a:t>
            </a:r>
            <a:r>
              <a:rPr lang="de-DE" sz="1400" b="1" kern="1200" dirty="0" smtClean="0">
                <a:solidFill>
                  <a:srgbClr val="00559C"/>
                </a:solidFill>
                <a:latin typeface="Arial" charset="0"/>
                <a:ea typeface="+mn-ea"/>
                <a:cs typeface="Arial" charset="0"/>
              </a:rPr>
              <a:t>)</a:t>
            </a:r>
            <a:endParaRPr lang="de-DE" sz="1400" b="1" kern="1200" dirty="0">
              <a:solidFill>
                <a:srgbClr val="00559C"/>
              </a:solidFill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27" name="Inhaltsplatzhalter 26"/>
          <p:cNvSpPr>
            <a:spLocks noGrp="1"/>
          </p:cNvSpPr>
          <p:nvPr userDrawn="1">
            <p:ph sz="quarter" idx="21" hasCustomPrompt="1"/>
          </p:nvPr>
        </p:nvSpPr>
        <p:spPr>
          <a:xfrm>
            <a:off x="395536" y="1628800"/>
            <a:ext cx="1214790" cy="1362075"/>
          </a:xfrm>
        </p:spPr>
        <p:txBody>
          <a:bodyPr/>
          <a:lstStyle>
            <a:lvl1pPr marL="0" indent="0">
              <a:lnSpc>
                <a:spcPts val="1200"/>
              </a:lnSpc>
              <a:buNone/>
              <a:defRPr sz="800">
                <a:solidFill>
                  <a:srgbClr val="00559C"/>
                </a:solidFill>
              </a:defRPr>
            </a:lvl1pPr>
            <a:lvl2pPr>
              <a:buNone/>
              <a:defRPr sz="800"/>
            </a:lvl2pPr>
            <a:lvl3pPr>
              <a:buNone/>
              <a:defRPr sz="800"/>
            </a:lvl3pPr>
            <a:lvl4pPr>
              <a:buNone/>
              <a:defRPr sz="800"/>
            </a:lvl4pPr>
            <a:lvl5pPr>
              <a:buNone/>
              <a:defRPr sz="800"/>
            </a:lvl5pPr>
          </a:lstStyle>
          <a:p>
            <a:pPr lvl="0"/>
            <a:r>
              <a:rPr lang="de-DE" dirty="0" smtClean="0"/>
              <a:t>Add </a:t>
            </a:r>
            <a:r>
              <a:rPr lang="de-DE" dirty="0" err="1" smtClean="0"/>
              <a:t>picture</a:t>
            </a:r>
            <a:r>
              <a:rPr lang="de-DE" dirty="0" smtClean="0"/>
              <a:t> by </a:t>
            </a:r>
            <a:r>
              <a:rPr lang="de-DE" dirty="0" err="1" smtClean="0"/>
              <a:t>clicking</a:t>
            </a:r>
            <a:r>
              <a:rPr lang="de-DE" dirty="0" smtClean="0"/>
              <a:t> </a:t>
            </a:r>
            <a:r>
              <a:rPr lang="de-DE" dirty="0" err="1" smtClean="0"/>
              <a:t>graphic</a:t>
            </a:r>
            <a:r>
              <a:rPr lang="de-DE" dirty="0" smtClean="0"/>
              <a:t> </a:t>
            </a:r>
            <a:r>
              <a:rPr lang="de-DE" dirty="0" err="1" smtClean="0"/>
              <a:t>symbol</a:t>
            </a:r>
            <a:endParaRPr lang="de-DE" dirty="0"/>
          </a:p>
        </p:txBody>
      </p:sp>
      <p:sp>
        <p:nvSpPr>
          <p:cNvPr id="25" name="Textplatzhalter 40"/>
          <p:cNvSpPr>
            <a:spLocks noGrp="1"/>
          </p:cNvSpPr>
          <p:nvPr>
            <p:ph type="body" sz="quarter" idx="25" hasCustomPrompt="1"/>
          </p:nvPr>
        </p:nvSpPr>
        <p:spPr>
          <a:xfrm>
            <a:off x="1753660" y="1628800"/>
            <a:ext cx="2638288" cy="657225"/>
          </a:xfrm>
        </p:spPr>
        <p:txBody>
          <a:bodyPr lIns="36000" tIns="36000" rIns="36000" bIns="36000" anchor="t" anchorCtr="0"/>
          <a:lstStyle>
            <a:lvl1pPr marL="0" indent="0">
              <a:lnSpc>
                <a:spcPct val="100000"/>
              </a:lnSpc>
              <a:buFontTx/>
              <a:buNone/>
              <a:defRPr sz="1400" b="1" baseline="0">
                <a:solidFill>
                  <a:srgbClr val="00559C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de-DE" dirty="0" smtClean="0"/>
              <a:t>First and Family Name</a:t>
            </a:r>
          </a:p>
        </p:txBody>
      </p:sp>
      <p:sp>
        <p:nvSpPr>
          <p:cNvPr id="31" name="Textplatzhalter 30"/>
          <p:cNvSpPr>
            <a:spLocks noGrp="1"/>
          </p:cNvSpPr>
          <p:nvPr>
            <p:ph type="body" sz="quarter" idx="26" hasCustomPrompt="1"/>
          </p:nvPr>
        </p:nvSpPr>
        <p:spPr>
          <a:xfrm>
            <a:off x="1754182" y="2312876"/>
            <a:ext cx="2637798" cy="412731"/>
          </a:xfrm>
        </p:spPr>
        <p:txBody>
          <a:bodyPr lIns="36000" tIns="36000" rIns="36000" bIns="36000"/>
          <a:lstStyle>
            <a:lvl1pPr>
              <a:buClr>
                <a:schemeClr val="tx2"/>
              </a:buClr>
              <a:defRPr sz="1200">
                <a:solidFill>
                  <a:schemeClr val="tx2"/>
                </a:solidFill>
              </a:defRPr>
            </a:lvl1pPr>
            <a:lvl5pPr>
              <a:defRPr/>
            </a:lvl5pPr>
          </a:lstStyle>
          <a:p>
            <a:pPr lvl="0"/>
            <a:r>
              <a:rPr lang="de-DE" dirty="0" smtClean="0"/>
              <a:t>Title (Arial, 12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13" name="Rechteck 12"/>
          <p:cNvSpPr/>
          <p:nvPr userDrawn="1"/>
        </p:nvSpPr>
        <p:spPr bwMode="auto">
          <a:xfrm>
            <a:off x="250824" y="1449388"/>
            <a:ext cx="8640000" cy="4679396"/>
          </a:xfrm>
          <a:prstGeom prst="rect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Datumsplatzhalter 3"/>
          <p:cNvSpPr>
            <a:spLocks noGrp="1"/>
          </p:cNvSpPr>
          <p:nvPr>
            <p:ph type="dt" sz="half" idx="2"/>
          </p:nvPr>
        </p:nvSpPr>
        <p:spPr>
          <a:xfrm>
            <a:off x="251520" y="6678000"/>
            <a:ext cx="6120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fld id="{3E705783-4EA5-47D3-84A6-BF4E6B635FEC}" type="datetime1">
              <a:rPr lang="de-DE" smtClean="0"/>
              <a:t>15.11.2012</a:t>
            </a:fld>
            <a:endParaRPr lang="de-DE" dirty="0"/>
          </a:p>
        </p:txBody>
      </p:sp>
      <p:sp>
        <p:nvSpPr>
          <p:cNvPr id="16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776300" y="6678000"/>
            <a:ext cx="28956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Power Point Master Faktor Zehn 2012</a:t>
            </a:r>
            <a:endParaRPr lang="de-DE" dirty="0"/>
          </a:p>
        </p:txBody>
      </p:sp>
      <p:sp>
        <p:nvSpPr>
          <p:cNvPr id="17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4372824" y="6678000"/>
            <a:ext cx="3960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 b="1">
                <a:solidFill>
                  <a:schemeClr val="bg1"/>
                </a:solidFill>
              </a:defRPr>
            </a:lvl1pPr>
          </a:lstStyle>
          <a:p>
            <a:fld id="{21FBF85A-D7A6-488B-8C2B-F7E0D6843921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8" name="Textplatzhalter 3"/>
          <p:cNvSpPr>
            <a:spLocks noGrp="1"/>
          </p:cNvSpPr>
          <p:nvPr>
            <p:ph type="body" sz="quarter" idx="11" hasCustomPrompt="1"/>
            <p:custDataLst>
              <p:tags r:id="rId1"/>
            </p:custDataLst>
          </p:nvPr>
        </p:nvSpPr>
        <p:spPr>
          <a:xfrm>
            <a:off x="394965" y="3465004"/>
            <a:ext cx="3997015" cy="2668404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Wingdings" pitchFamily="2" charset="2"/>
              <a:buNone/>
              <a:defRPr kumimoji="1" lang="de-DE" sz="1400" b="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79388" indent="-179388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Wingdings" pitchFamily="2" charset="2"/>
              <a:buChar char="§"/>
              <a:defRPr kumimoji="1" lang="de-DE" sz="1400" b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80000" indent="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Symbol" pitchFamily="18" charset="2"/>
              <a:buNone/>
              <a:defRPr kumimoji="1" lang="de-DE" sz="1200" b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 typeface="Wingdings" pitchFamily="2" charset="2"/>
              <a:buChar char="§"/>
              <a:defRPr kumimoji="1" lang="de-DE" sz="1200" b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ct val="100000"/>
              <a:buFont typeface="Wingdings" pitchFamily="2" charset="2"/>
              <a:buNone/>
              <a:defRPr kumimoji="1" lang="de-DE" sz="1200" b="0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>
              <a:defRPr sz="1200"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de-DE" dirty="0" smtClean="0"/>
              <a:t>First </a:t>
            </a:r>
            <a:r>
              <a:rPr lang="de-DE" dirty="0" err="1" smtClean="0"/>
              <a:t>level</a:t>
            </a:r>
            <a:r>
              <a:rPr lang="de-DE" dirty="0" smtClean="0"/>
              <a:t> (Arial, 14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</a:p>
          <a:p>
            <a:pPr lvl="1"/>
            <a:r>
              <a:rPr lang="de-DE" dirty="0" smtClean="0"/>
              <a:t>First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Bullet (Arial, 14 </a:t>
            </a:r>
            <a:r>
              <a:rPr lang="de-DE" dirty="0" err="1" smtClean="0"/>
              <a:t>pt</a:t>
            </a:r>
            <a:r>
              <a:rPr lang="de-DE" dirty="0" smtClean="0"/>
              <a:t> )</a:t>
            </a:r>
          </a:p>
          <a:p>
            <a:pPr lvl="2"/>
            <a:r>
              <a:rPr lang="de-DE" dirty="0" smtClean="0"/>
              <a:t>Second </a:t>
            </a:r>
            <a:r>
              <a:rPr lang="de-DE" dirty="0" err="1" smtClean="0"/>
              <a:t>level</a:t>
            </a:r>
            <a:r>
              <a:rPr lang="de-DE" dirty="0" smtClean="0"/>
              <a:t> (Arial, 12 </a:t>
            </a:r>
            <a:r>
              <a:rPr lang="de-DE" dirty="0" err="1" smtClean="0"/>
              <a:t>pt</a:t>
            </a:r>
            <a:r>
              <a:rPr lang="de-DE" dirty="0" smtClean="0"/>
              <a:t> )</a:t>
            </a:r>
          </a:p>
          <a:p>
            <a:pPr lvl="3"/>
            <a:r>
              <a:rPr lang="de-DE" dirty="0" smtClean="0"/>
              <a:t>Second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Bullet (Arial, 12 </a:t>
            </a:r>
            <a:r>
              <a:rPr lang="de-DE" dirty="0" err="1" smtClean="0"/>
              <a:t>pt</a:t>
            </a:r>
            <a:r>
              <a:rPr lang="de-DE" dirty="0" smtClean="0"/>
              <a:t>) </a:t>
            </a:r>
          </a:p>
          <a:p>
            <a:pPr lvl="4"/>
            <a:r>
              <a:rPr lang="de-DE" dirty="0" smtClean="0"/>
              <a:t>Third </a:t>
            </a:r>
            <a:r>
              <a:rPr lang="de-DE" dirty="0" err="1" smtClean="0"/>
              <a:t>level</a:t>
            </a:r>
            <a:r>
              <a:rPr lang="de-DE" dirty="0" smtClean="0"/>
              <a:t> (Arial, 12 </a:t>
            </a:r>
            <a:r>
              <a:rPr lang="de-DE" dirty="0" err="1" smtClean="0"/>
              <a:t>pt</a:t>
            </a:r>
            <a:r>
              <a:rPr lang="de-DE" dirty="0" smtClean="0"/>
              <a:t>) </a:t>
            </a:r>
          </a:p>
          <a:p>
            <a:pPr lvl="5"/>
            <a:r>
              <a:rPr lang="de-DE" dirty="0" smtClean="0"/>
              <a:t>Third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Bullet (Arial, 12 </a:t>
            </a:r>
            <a:r>
              <a:rPr lang="de-DE" dirty="0" err="1" smtClean="0"/>
              <a:t>pt</a:t>
            </a:r>
            <a:r>
              <a:rPr lang="de-DE" dirty="0" smtClean="0"/>
              <a:t>) </a:t>
            </a:r>
          </a:p>
        </p:txBody>
      </p:sp>
      <p:sp>
        <p:nvSpPr>
          <p:cNvPr id="19" name="Textplatzhalter 3"/>
          <p:cNvSpPr>
            <a:spLocks noGrp="1"/>
          </p:cNvSpPr>
          <p:nvPr>
            <p:ph type="body" sz="quarter" idx="27" hasCustomPrompt="1"/>
            <p:custDataLst>
              <p:tags r:id="rId2"/>
            </p:custDataLst>
          </p:nvPr>
        </p:nvSpPr>
        <p:spPr>
          <a:xfrm>
            <a:off x="4572000" y="1916832"/>
            <a:ext cx="4144488" cy="4211952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Wingdings" pitchFamily="2" charset="2"/>
              <a:buNone/>
              <a:defRPr kumimoji="1" lang="de-DE" sz="1400" b="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80000" indent="-1800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 typeface="Wingdings" pitchFamily="2" charset="2"/>
              <a:buChar char="§"/>
              <a:defRPr kumimoji="1" lang="de-DE" sz="1400" b="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80000" indent="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Symbol" pitchFamily="18" charset="2"/>
              <a:buNone/>
              <a:defRPr kumimoji="1" lang="de-DE" sz="1200" b="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60000" indent="-1800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 typeface="Wingdings" pitchFamily="2" charset="2"/>
              <a:buChar char="§"/>
              <a:defRPr kumimoji="1" lang="de-DE" sz="1200" b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ct val="100000"/>
              <a:buFont typeface="Wingdings" pitchFamily="2" charset="2"/>
              <a:buNone/>
              <a:defRPr kumimoji="1" lang="de-DE" sz="1200" b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540000" indent="-180000">
              <a:buFont typeface="Wingdings" pitchFamily="2" charset="2"/>
              <a:buChar char="§"/>
              <a:defRPr sz="1200"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 marL="720000" indent="-180000">
              <a:buFont typeface="Wingdings" pitchFamily="2" charset="2"/>
              <a:buChar char="§"/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de-DE" dirty="0" smtClean="0"/>
              <a:t>First </a:t>
            </a:r>
            <a:r>
              <a:rPr lang="de-DE" dirty="0" err="1" smtClean="0"/>
              <a:t>level</a:t>
            </a:r>
            <a:r>
              <a:rPr lang="de-DE" dirty="0" smtClean="0"/>
              <a:t> (Arial, 14 </a:t>
            </a:r>
            <a:r>
              <a:rPr lang="de-DE" dirty="0" err="1" smtClean="0"/>
              <a:t>pt</a:t>
            </a:r>
            <a:r>
              <a:rPr lang="de-DE" dirty="0" smtClean="0"/>
              <a:t>) </a:t>
            </a:r>
          </a:p>
          <a:p>
            <a:pPr lvl="1"/>
            <a:r>
              <a:rPr lang="de-DE" dirty="0" smtClean="0"/>
              <a:t>First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Bullet (Arial, 14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</a:p>
          <a:p>
            <a:pPr lvl="2"/>
            <a:r>
              <a:rPr lang="de-DE" dirty="0" smtClean="0"/>
              <a:t>Second </a:t>
            </a:r>
            <a:r>
              <a:rPr lang="de-DE" dirty="0" err="1" smtClean="0"/>
              <a:t>level</a:t>
            </a:r>
            <a:r>
              <a:rPr lang="de-DE" dirty="0" smtClean="0"/>
              <a:t> (Arial, 12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</a:p>
          <a:p>
            <a:pPr lvl="3"/>
            <a:r>
              <a:rPr lang="de-DE" dirty="0" smtClean="0"/>
              <a:t>Second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Bullet (Arial, 12 </a:t>
            </a:r>
            <a:r>
              <a:rPr lang="de-DE" dirty="0" err="1" smtClean="0"/>
              <a:t>pt</a:t>
            </a:r>
            <a:r>
              <a:rPr lang="de-DE" dirty="0" smtClean="0"/>
              <a:t>) </a:t>
            </a:r>
          </a:p>
          <a:p>
            <a:pPr lvl="4"/>
            <a:r>
              <a:rPr lang="de-DE" dirty="0" smtClean="0"/>
              <a:t>Third </a:t>
            </a:r>
            <a:r>
              <a:rPr lang="de-DE" dirty="0" err="1" smtClean="0"/>
              <a:t>level</a:t>
            </a:r>
            <a:r>
              <a:rPr lang="de-DE" dirty="0" smtClean="0"/>
              <a:t> (Arial, 12 </a:t>
            </a:r>
            <a:r>
              <a:rPr lang="de-DE" dirty="0" err="1" smtClean="0"/>
              <a:t>pt</a:t>
            </a:r>
            <a:r>
              <a:rPr lang="de-DE" dirty="0" smtClean="0"/>
              <a:t>) </a:t>
            </a:r>
          </a:p>
          <a:p>
            <a:pPr lvl="5"/>
            <a:r>
              <a:rPr lang="de-DE" dirty="0" smtClean="0"/>
              <a:t>Third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Bullet (Arial, 12 </a:t>
            </a:r>
            <a:r>
              <a:rPr lang="de-DE" dirty="0" err="1" smtClean="0"/>
              <a:t>pt</a:t>
            </a:r>
            <a:r>
              <a:rPr lang="de-DE" dirty="0" smtClean="0"/>
              <a:t>) </a:t>
            </a:r>
          </a:p>
        </p:txBody>
      </p:sp>
      <p:sp>
        <p:nvSpPr>
          <p:cNvPr id="20" name="Titelplatzhalter 21"/>
          <p:cNvSpPr>
            <a:spLocks noGrp="1"/>
          </p:cNvSpPr>
          <p:nvPr>
            <p:ph type="title"/>
          </p:nvPr>
        </p:nvSpPr>
        <p:spPr bwMode="gray">
          <a:xfrm>
            <a:off x="252000" y="180000"/>
            <a:ext cx="8639520" cy="900000"/>
          </a:xfrm>
          <a:prstGeom prst="rect">
            <a:avLst/>
          </a:prstGeom>
        </p:spPr>
        <p:txBody>
          <a:bodyPr vert="horz" lIns="0" tIns="0" rIns="36000" bIns="36000" rtlCol="0" anchor="ctr" anchorCtr="0">
            <a:noAutofit/>
          </a:bodyPr>
          <a:lstStyle/>
          <a:p>
            <a:pPr lvl="0"/>
            <a:r>
              <a:rPr lang="de-DE" noProof="0" dirty="0" smtClean="0"/>
              <a:t>Headline (Arial, 22 </a:t>
            </a:r>
            <a:r>
              <a:rPr lang="de-DE" noProof="0" dirty="0" err="1" smtClean="0"/>
              <a:t>pt</a:t>
            </a:r>
            <a:r>
              <a:rPr lang="de-DE" noProof="0" dirty="0" smtClean="0"/>
              <a:t>, </a:t>
            </a:r>
            <a:r>
              <a:rPr lang="de-DE" noProof="0" dirty="0" err="1" smtClean="0"/>
              <a:t>bold</a:t>
            </a:r>
            <a:r>
              <a:rPr lang="de-DE" noProof="0" dirty="0" smtClean="0"/>
              <a:t>)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/>
          <p:cNvPicPr preferRelativeResize="0">
            <a:picLocks noChangeArrowheads="1"/>
          </p:cNvPicPr>
          <p:nvPr userDrawn="1"/>
        </p:nvPicPr>
        <p:blipFill rotWithShape="1">
          <a:blip r:embed="rId1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6448" b="67104"/>
          <a:stretch/>
        </p:blipFill>
        <p:spPr bwMode="auto">
          <a:xfrm>
            <a:off x="251520" y="6678000"/>
            <a:ext cx="8640215" cy="1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" name="Picture 2"/>
          <p:cNvPicPr preferRelativeResize="0">
            <a:picLocks noChangeArrowheads="1"/>
          </p:cNvPicPr>
          <p:nvPr userDrawn="1"/>
        </p:nvPicPr>
        <p:blipFill rotWithShape="1">
          <a:blip r:embed="rId1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6448" b="67104"/>
          <a:stretch/>
        </p:blipFill>
        <p:spPr bwMode="auto">
          <a:xfrm>
            <a:off x="252000" y="0"/>
            <a:ext cx="8640215" cy="1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30" name="Textplatzhalter 24"/>
          <p:cNvSpPr>
            <a:spLocks noGrp="1"/>
          </p:cNvSpPr>
          <p:nvPr userDrawn="1">
            <p:ph type="body" idx="1"/>
          </p:nvPr>
        </p:nvSpPr>
        <p:spPr bwMode="auto">
          <a:xfrm>
            <a:off x="250825" y="1449388"/>
            <a:ext cx="8640000" cy="5040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36000" bIns="36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First </a:t>
            </a:r>
            <a:r>
              <a:rPr lang="de-DE" dirty="0" err="1" smtClean="0"/>
              <a:t>level</a:t>
            </a:r>
            <a:r>
              <a:rPr lang="de-DE" dirty="0" smtClean="0"/>
              <a:t> (Arial, 16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</a:p>
          <a:p>
            <a:pPr lvl="1"/>
            <a:r>
              <a:rPr lang="de-DE" sz="1600" dirty="0" smtClean="0"/>
              <a:t>First </a:t>
            </a:r>
            <a:r>
              <a:rPr lang="de-DE" sz="1600" dirty="0" err="1" smtClean="0"/>
              <a:t>level</a:t>
            </a:r>
            <a:r>
              <a:rPr lang="de-DE" sz="1600" dirty="0" smtClean="0"/>
              <a:t> </a:t>
            </a:r>
            <a:r>
              <a:rPr lang="de-DE" sz="1600" dirty="0" err="1" smtClean="0"/>
              <a:t>with</a:t>
            </a:r>
            <a:r>
              <a:rPr lang="de-DE" sz="1600" dirty="0" smtClean="0"/>
              <a:t> </a:t>
            </a:r>
            <a:r>
              <a:rPr lang="de-DE" sz="1600" dirty="0" err="1" smtClean="0"/>
              <a:t>bullet</a:t>
            </a:r>
            <a:r>
              <a:rPr lang="de-DE" sz="1600" dirty="0" smtClean="0"/>
              <a:t> (Arial, 16 </a:t>
            </a:r>
            <a:r>
              <a:rPr lang="de-DE" sz="1600" dirty="0" err="1" smtClean="0"/>
              <a:t>pt</a:t>
            </a:r>
            <a:r>
              <a:rPr lang="de-DE" sz="1600" dirty="0" smtClean="0"/>
              <a:t>)</a:t>
            </a:r>
          </a:p>
          <a:p>
            <a:pPr lvl="2"/>
            <a:r>
              <a:rPr lang="de-DE" dirty="0" smtClean="0"/>
              <a:t>Second </a:t>
            </a:r>
            <a:r>
              <a:rPr lang="de-DE" dirty="0" err="1" smtClean="0"/>
              <a:t>level</a:t>
            </a:r>
            <a:r>
              <a:rPr lang="de-DE" dirty="0" smtClean="0"/>
              <a:t> (Arial, 14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</a:p>
          <a:p>
            <a:pPr lvl="3"/>
            <a:r>
              <a:rPr lang="de-DE" sz="1400" dirty="0" smtClean="0"/>
              <a:t>Second </a:t>
            </a:r>
            <a:r>
              <a:rPr lang="de-DE" sz="1400" dirty="0" err="1" smtClean="0"/>
              <a:t>level</a:t>
            </a:r>
            <a:r>
              <a:rPr lang="de-DE" sz="1400" dirty="0" smtClean="0"/>
              <a:t> </a:t>
            </a:r>
            <a:r>
              <a:rPr lang="de-DE" sz="1400" dirty="0" err="1" smtClean="0"/>
              <a:t>with</a:t>
            </a:r>
            <a:r>
              <a:rPr lang="de-DE" sz="1400" dirty="0" smtClean="0"/>
              <a:t> </a:t>
            </a:r>
            <a:r>
              <a:rPr lang="de-DE" sz="1400" dirty="0" err="1" smtClean="0"/>
              <a:t>bulles</a:t>
            </a:r>
            <a:r>
              <a:rPr lang="de-DE" sz="1400" dirty="0" smtClean="0"/>
              <a:t> (Arial, 14 </a:t>
            </a:r>
            <a:r>
              <a:rPr lang="de-DE" sz="1400" dirty="0" err="1" smtClean="0"/>
              <a:t>pt</a:t>
            </a:r>
            <a:r>
              <a:rPr lang="de-DE" sz="1400" dirty="0" smtClean="0"/>
              <a:t>)</a:t>
            </a:r>
          </a:p>
          <a:p>
            <a:pPr lvl="4"/>
            <a:r>
              <a:rPr lang="de-DE" sz="1400" dirty="0" smtClean="0"/>
              <a:t>Third </a:t>
            </a:r>
            <a:r>
              <a:rPr lang="de-DE" sz="1400" dirty="0" err="1" smtClean="0"/>
              <a:t>level</a:t>
            </a:r>
            <a:r>
              <a:rPr lang="de-DE" sz="1400" dirty="0" smtClean="0"/>
              <a:t> (Arial, 14 </a:t>
            </a:r>
            <a:r>
              <a:rPr lang="de-DE" sz="1400" dirty="0" err="1" smtClean="0"/>
              <a:t>pt</a:t>
            </a:r>
            <a:r>
              <a:rPr lang="de-DE" sz="1400" dirty="0" smtClean="0"/>
              <a:t>)</a:t>
            </a:r>
          </a:p>
          <a:p>
            <a:pPr lvl="5"/>
            <a:r>
              <a:rPr lang="de-DE" dirty="0" smtClean="0"/>
              <a:t>Third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bulles</a:t>
            </a:r>
            <a:r>
              <a:rPr lang="de-DE" dirty="0" smtClean="0"/>
              <a:t> (Arial, 14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</a:p>
          <a:p>
            <a:pPr lvl="6"/>
            <a:r>
              <a:rPr lang="de-DE" dirty="0" err="1" smtClean="0"/>
              <a:t>Fourth</a:t>
            </a:r>
            <a:r>
              <a:rPr lang="de-DE" dirty="0" smtClean="0"/>
              <a:t> </a:t>
            </a:r>
            <a:r>
              <a:rPr lang="de-DE" dirty="0" err="1" smtClean="0"/>
              <a:t>level</a:t>
            </a:r>
            <a:r>
              <a:rPr lang="de-DE" dirty="0" smtClean="0"/>
              <a:t> (Arial, 12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</a:p>
          <a:p>
            <a:pPr lvl="7"/>
            <a:r>
              <a:rPr lang="de-DE" dirty="0" err="1" smtClean="0"/>
              <a:t>Fourth</a:t>
            </a:r>
            <a:r>
              <a:rPr lang="de-DE" dirty="0" smtClean="0"/>
              <a:t>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bulles</a:t>
            </a:r>
            <a:r>
              <a:rPr lang="de-DE" dirty="0" smtClean="0"/>
              <a:t> (Arial, 12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</a:p>
          <a:p>
            <a:pPr lvl="8"/>
            <a:r>
              <a:rPr lang="de-DE" dirty="0" err="1" smtClean="0"/>
              <a:t>Fifth</a:t>
            </a:r>
            <a:r>
              <a:rPr lang="de-DE" dirty="0" smtClean="0"/>
              <a:t> </a:t>
            </a:r>
            <a:r>
              <a:rPr lang="de-DE" dirty="0" err="1" smtClean="0"/>
              <a:t>level</a:t>
            </a:r>
            <a:r>
              <a:rPr lang="de-DE" dirty="0" smtClean="0"/>
              <a:t> (Arial, 10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</a:p>
        </p:txBody>
      </p:sp>
      <p:sp>
        <p:nvSpPr>
          <p:cNvPr id="17" name="Rechteck 16"/>
          <p:cNvSpPr/>
          <p:nvPr userDrawn="1"/>
        </p:nvSpPr>
        <p:spPr>
          <a:xfrm>
            <a:off x="683588" y="6677130"/>
            <a:ext cx="180000" cy="180000"/>
          </a:xfrm>
          <a:prstGeom prst="rect">
            <a:avLst/>
          </a:prstGeom>
        </p:spPr>
        <p:txBody>
          <a:bodyPr wrap="square" lIns="36000" tIns="0" rIns="36000" bIns="0" anchor="ctr"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1" kern="1200" dirty="0" smtClean="0">
                <a:solidFill>
                  <a:schemeClr val="bg1"/>
                </a:solidFill>
                <a:latin typeface="Arial" charset="0"/>
                <a:ea typeface="+mn-ea"/>
                <a:cs typeface="+mn-cs"/>
              </a:rPr>
              <a:t>  |</a:t>
            </a:r>
            <a:endParaRPr lang="en-US" sz="700" b="1" kern="1200" dirty="0">
              <a:solidFill>
                <a:schemeClr val="bg1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19" name="Rechteck 18"/>
          <p:cNvSpPr/>
          <p:nvPr userDrawn="1"/>
        </p:nvSpPr>
        <p:spPr>
          <a:xfrm>
            <a:off x="6840252" y="6677130"/>
            <a:ext cx="2051483" cy="180870"/>
          </a:xfrm>
          <a:prstGeom prst="rect">
            <a:avLst/>
          </a:prstGeom>
        </p:spPr>
        <p:txBody>
          <a:bodyPr wrap="square" lIns="36000" tIns="0" rIns="36000" bIns="0" anchor="ctr"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1" kern="1200" dirty="0" smtClean="0">
                <a:solidFill>
                  <a:schemeClr val="bg1"/>
                </a:solidFill>
                <a:latin typeface="Arial" charset="0"/>
                <a:ea typeface="+mn-ea"/>
                <a:cs typeface="+mn-cs"/>
              </a:rPr>
              <a:t>© </a:t>
            </a:r>
            <a:r>
              <a:rPr lang="en-US" sz="700" b="1" kern="1200" dirty="0" err="1" smtClean="0">
                <a:solidFill>
                  <a:schemeClr val="bg1"/>
                </a:solidFill>
                <a:latin typeface="Arial" charset="0"/>
                <a:ea typeface="+mn-ea"/>
                <a:cs typeface="+mn-cs"/>
              </a:rPr>
              <a:t>Faktor</a:t>
            </a:r>
            <a:r>
              <a:rPr lang="en-US" sz="700" b="1" kern="1200" baseline="0" dirty="0" smtClean="0">
                <a:solidFill>
                  <a:schemeClr val="bg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en-US" sz="700" b="1" kern="1200" baseline="0" dirty="0" err="1" smtClean="0">
                <a:solidFill>
                  <a:schemeClr val="bg1"/>
                </a:solidFill>
                <a:latin typeface="Arial" charset="0"/>
                <a:ea typeface="+mn-ea"/>
                <a:cs typeface="+mn-cs"/>
              </a:rPr>
              <a:t>Zehn</a:t>
            </a:r>
            <a:r>
              <a:rPr lang="en-US" sz="700" b="1" kern="1200" baseline="0" dirty="0" smtClean="0">
                <a:solidFill>
                  <a:schemeClr val="bg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en-US" sz="700" b="1" kern="1200" dirty="0" smtClean="0">
                <a:solidFill>
                  <a:schemeClr val="bg1"/>
                </a:solidFill>
                <a:latin typeface="Arial" charset="0"/>
                <a:ea typeface="+mn-ea"/>
                <a:cs typeface="+mn-cs"/>
              </a:rPr>
              <a:t>AG – A ConVista Company</a:t>
            </a:r>
            <a:endParaRPr lang="en-US" sz="700" b="1" kern="1200" dirty="0">
              <a:solidFill>
                <a:schemeClr val="bg1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20" name="Titelplatzhalter 21"/>
          <p:cNvSpPr>
            <a:spLocks noGrp="1"/>
          </p:cNvSpPr>
          <p:nvPr userDrawn="1">
            <p:ph type="title"/>
          </p:nvPr>
        </p:nvSpPr>
        <p:spPr bwMode="gray">
          <a:xfrm>
            <a:off x="252000" y="180000"/>
            <a:ext cx="8639520" cy="900000"/>
          </a:xfrm>
          <a:prstGeom prst="rect">
            <a:avLst/>
          </a:prstGeom>
        </p:spPr>
        <p:txBody>
          <a:bodyPr vert="horz" lIns="0" tIns="0" rIns="36000" bIns="36000" rtlCol="0" anchor="ctr" anchorCtr="0">
            <a:noAutofit/>
          </a:bodyPr>
          <a:lstStyle/>
          <a:p>
            <a:pPr lvl="0"/>
            <a:r>
              <a:rPr lang="de-DE" noProof="0" dirty="0" smtClean="0"/>
              <a:t>Headline (Arial, 22 </a:t>
            </a:r>
            <a:r>
              <a:rPr lang="de-DE" noProof="0" dirty="0" err="1" smtClean="0"/>
              <a:t>pt</a:t>
            </a:r>
            <a:r>
              <a:rPr lang="de-DE" noProof="0" dirty="0" smtClean="0"/>
              <a:t>, </a:t>
            </a:r>
            <a:r>
              <a:rPr lang="de-DE" noProof="0" dirty="0" err="1" smtClean="0"/>
              <a:t>bold</a:t>
            </a:r>
            <a:r>
              <a:rPr lang="de-DE" noProof="0" dirty="0" smtClean="0"/>
              <a:t>)</a:t>
            </a:r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2"/>
          </p:nvPr>
        </p:nvSpPr>
        <p:spPr>
          <a:xfrm>
            <a:off x="251520" y="6678000"/>
            <a:ext cx="6120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fld id="{2D699D23-A573-4F31-823D-C11A1E89488B}" type="datetime1">
              <a:rPr lang="de-DE" smtClean="0"/>
              <a:t>15.11.2012</a:t>
            </a:fld>
            <a:endParaRPr lang="de-DE" dirty="0"/>
          </a:p>
        </p:txBody>
      </p:sp>
      <p:sp>
        <p:nvSpPr>
          <p:cNvPr id="13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776300" y="6678000"/>
            <a:ext cx="28956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Power Point Master Faktor Zehn 2012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4372824" y="6678000"/>
            <a:ext cx="3960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 b="1">
                <a:solidFill>
                  <a:schemeClr val="bg1"/>
                </a:solidFill>
              </a:defRPr>
            </a:lvl1pPr>
          </a:lstStyle>
          <a:p>
            <a:fld id="{21FBF85A-D7A6-488B-8C2B-F7E0D6843921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18" name="Straight Connector 7"/>
          <p:cNvCxnSpPr/>
          <p:nvPr userDrawn="1"/>
        </p:nvCxnSpPr>
        <p:spPr>
          <a:xfrm>
            <a:off x="250824" y="1088740"/>
            <a:ext cx="8640000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90" r:id="rId2"/>
    <p:sldLayoutId id="2147483697" r:id="rId3"/>
    <p:sldLayoutId id="2147483688" r:id="rId4"/>
    <p:sldLayoutId id="2147483691" r:id="rId5"/>
    <p:sldLayoutId id="2147483700" r:id="rId6"/>
    <p:sldLayoutId id="2147483674" r:id="rId7"/>
    <p:sldLayoutId id="2147483704" r:id="rId8"/>
    <p:sldLayoutId id="2147483675" r:id="rId9"/>
    <p:sldLayoutId id="2147483705" r:id="rId10"/>
    <p:sldLayoutId id="2147483702" r:id="rId11"/>
    <p:sldLayoutId id="2147483679" r:id="rId12"/>
    <p:sldLayoutId id="2147483692" r:id="rId13"/>
    <p:sldLayoutId id="2147483701" r:id="rId14"/>
    <p:sldLayoutId id="2147483706" r:id="rId15"/>
  </p:sldLayoutIdLst>
  <p:transition spd="slow">
    <p:fade/>
  </p:transition>
  <p:timing>
    <p:tnLst>
      <p:par>
        <p:cTn id="1" dur="indefinite" restart="never" nodeType="tmRoot"/>
      </p:par>
    </p:tnLst>
  </p:timing>
  <p:hf hdr="0" ftr="0"/>
  <p:txStyles>
    <p:titleStyle>
      <a:lvl1pPr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defRPr kumimoji="1" sz="2200" b="1" baseline="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kumimoji="1" sz="2800" b="1">
          <a:solidFill>
            <a:srgbClr val="004C88"/>
          </a:solidFill>
          <a:latin typeface="Arial" charset="0"/>
        </a:defRPr>
      </a:lvl2pPr>
      <a:lvl3pPr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kumimoji="1" sz="2800" b="1">
          <a:solidFill>
            <a:srgbClr val="004C88"/>
          </a:solidFill>
          <a:latin typeface="Arial" charset="0"/>
        </a:defRPr>
      </a:lvl3pPr>
      <a:lvl4pPr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kumimoji="1" sz="2800" b="1">
          <a:solidFill>
            <a:srgbClr val="004C88"/>
          </a:solidFill>
          <a:latin typeface="Arial" charset="0"/>
        </a:defRPr>
      </a:lvl4pPr>
      <a:lvl5pPr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kumimoji="1" sz="2800" b="1">
          <a:solidFill>
            <a:srgbClr val="004C88"/>
          </a:solidFill>
          <a:latin typeface="Arial" charset="0"/>
        </a:defRPr>
      </a:lvl5pPr>
      <a:lvl6pPr marL="457200"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charset="0"/>
        </a:defRPr>
      </a:lvl6pPr>
      <a:lvl7pPr marL="914400"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charset="0"/>
        </a:defRPr>
      </a:lvl7pPr>
      <a:lvl8pPr marL="1371600"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charset="0"/>
        </a:defRPr>
      </a:lvl8pPr>
      <a:lvl9pPr marL="1828800"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charset="0"/>
        </a:defRPr>
      </a:lvl9pPr>
    </p:titleStyle>
    <p:bodyStyle>
      <a:lvl1pPr marL="0" indent="0" algn="l" defTabSz="180000" rtl="0" eaLnBrk="0" fontAlgn="base" hangingPunct="0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SzPct val="100000"/>
        <a:buFontTx/>
        <a:buNone/>
        <a:defRPr kumimoji="1" lang="de-DE" sz="1600" b="0">
          <a:solidFill>
            <a:schemeClr val="tx2"/>
          </a:solidFill>
          <a:latin typeface="+mn-lt"/>
          <a:ea typeface="+mn-ea"/>
          <a:cs typeface="+mn-cs"/>
        </a:defRPr>
      </a:lvl1pPr>
      <a:lvl2pPr marL="173038" indent="-173038" algn="l" defTabSz="180000" rtl="0" eaLnBrk="0" fontAlgn="base" hangingPunct="0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SzPct val="100000"/>
        <a:buFont typeface="Wingdings" pitchFamily="2" charset="2"/>
        <a:buChar char="§"/>
        <a:tabLst/>
        <a:defRPr sz="1600">
          <a:solidFill>
            <a:schemeClr val="tx2"/>
          </a:solidFill>
          <a:latin typeface="+mn-lt"/>
        </a:defRPr>
      </a:lvl2pPr>
      <a:lvl3pPr marL="173038" indent="0" algn="l" defTabSz="180000" rtl="0" eaLnBrk="0" fontAlgn="base" hangingPunct="0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SzPct val="100000"/>
        <a:buFontTx/>
        <a:buNone/>
        <a:defRPr sz="1400" baseline="0">
          <a:solidFill>
            <a:schemeClr val="tx2"/>
          </a:solidFill>
          <a:latin typeface="+mn-lt"/>
        </a:defRPr>
      </a:lvl3pPr>
      <a:lvl4pPr marL="361950" indent="-188913" algn="l" defTabSz="180000" rtl="0" eaLnBrk="0" fontAlgn="base" hangingPunct="0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SzPct val="100000"/>
        <a:buFont typeface="Wingdings" pitchFamily="2" charset="2"/>
        <a:buChar char="§"/>
        <a:defRPr sz="1400" baseline="0">
          <a:solidFill>
            <a:schemeClr val="tx2"/>
          </a:solidFill>
          <a:latin typeface="+mn-lt"/>
        </a:defRPr>
      </a:lvl4pPr>
      <a:lvl5pPr marL="361950" indent="0" algn="l" rtl="0" eaLnBrk="0" fontAlgn="base" hangingPunct="0">
        <a:lnSpc>
          <a:spcPct val="100000"/>
        </a:lnSpc>
        <a:spcBef>
          <a:spcPts val="0"/>
        </a:spcBef>
        <a:spcAft>
          <a:spcPts val="600"/>
        </a:spcAft>
        <a:buClr>
          <a:schemeClr val="accent2"/>
        </a:buClr>
        <a:buSzPct val="100000"/>
        <a:buFontTx/>
        <a:buNone/>
        <a:defRPr sz="1400" baseline="0">
          <a:solidFill>
            <a:schemeClr val="tx2"/>
          </a:solidFill>
          <a:latin typeface="+mn-lt"/>
        </a:defRPr>
      </a:lvl5pPr>
      <a:lvl6pPr marL="536575" indent="-174625" algn="l" rtl="0" fontAlgn="base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Font typeface="Wingdings" pitchFamily="2" charset="2"/>
        <a:buChar char="§"/>
        <a:defRPr sz="1400" baseline="0">
          <a:solidFill>
            <a:schemeClr val="tx2"/>
          </a:solidFill>
          <a:latin typeface="+mn-lt"/>
        </a:defRPr>
      </a:lvl6pPr>
      <a:lvl7pPr marL="536575" indent="0" algn="l" rtl="0" fontAlgn="base">
        <a:lnSpc>
          <a:spcPct val="100000"/>
        </a:lnSpc>
        <a:spcBef>
          <a:spcPts val="0"/>
        </a:spcBef>
        <a:spcAft>
          <a:spcPts val="600"/>
        </a:spcAft>
        <a:buClr>
          <a:schemeClr val="accent2"/>
        </a:buClr>
        <a:buFontTx/>
        <a:buNone/>
        <a:defRPr sz="1200">
          <a:solidFill>
            <a:schemeClr val="tx2"/>
          </a:solidFill>
          <a:latin typeface="+mn-lt"/>
        </a:defRPr>
      </a:lvl7pPr>
      <a:lvl8pPr marL="725488" indent="-188913" algn="l" rtl="0" fontAlgn="base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Font typeface="Wingdings" pitchFamily="2" charset="2"/>
        <a:buChar char="§"/>
        <a:tabLst>
          <a:tab pos="725488" algn="l"/>
        </a:tabLst>
        <a:defRPr sz="1200" baseline="0">
          <a:solidFill>
            <a:schemeClr val="tx2"/>
          </a:solidFill>
          <a:latin typeface="+mn-lt"/>
        </a:defRPr>
      </a:lvl8pPr>
      <a:lvl9pPr marL="725488" indent="0" algn="l" rtl="0" fontAlgn="base">
        <a:lnSpc>
          <a:spcPct val="100000"/>
        </a:lnSpc>
        <a:spcBef>
          <a:spcPts val="0"/>
        </a:spcBef>
        <a:spcAft>
          <a:spcPts val="600"/>
        </a:spcAft>
        <a:buClr>
          <a:schemeClr val="accent2"/>
        </a:buClr>
        <a:buFontTx/>
        <a:buNone/>
        <a:defRPr sz="1000" baseline="0">
          <a:solidFill>
            <a:schemeClr val="tx2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Inhalt - Modellierung </a:t>
            </a:r>
            <a:r>
              <a:rPr lang="de-DE" dirty="0"/>
              <a:t>&amp; Produktdefinition</a:t>
            </a:r>
            <a:endParaRPr lang="pt-BR" dirty="0"/>
          </a:p>
        </p:txBody>
      </p:sp>
      <p:graphicFrame>
        <p:nvGraphicFramePr>
          <p:cNvPr id="5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7677363"/>
              </p:ext>
            </p:extLst>
          </p:nvPr>
        </p:nvGraphicFramePr>
        <p:xfrm>
          <a:off x="268753" y="1484784"/>
          <a:ext cx="8623727" cy="4889280"/>
        </p:xfrm>
        <a:graphic>
          <a:graphicData uri="http://schemas.openxmlformats.org/drawingml/2006/table">
            <a:tbl>
              <a:tblPr/>
              <a:tblGrid>
                <a:gridCol w="8623727"/>
              </a:tblGrid>
              <a:tr h="223838">
                <a:tc>
                  <a:txBody>
                    <a:bodyPr/>
                    <a:lstStyle/>
                    <a:p>
                      <a:pPr>
                        <a:buFont typeface="StarSymbol"/>
                        <a:buNone/>
                      </a:pPr>
                      <a:r>
                        <a:rPr lang="de-DE" sz="1200" b="0" dirty="0" smtClean="0"/>
                        <a:t>3.1 Projekt einrichten, erste Klasse anlegen</a:t>
                      </a: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49908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>
                          <a:tab pos="539750" algn="l"/>
                        </a:tabLst>
                      </a:pPr>
                      <a:endParaRPr kumimoji="0" lang="en-US" sz="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3838">
                <a:tc>
                  <a:txBody>
                    <a:bodyPr/>
                    <a:lstStyle/>
                    <a:p>
                      <a:pPr>
                        <a:buFont typeface="StarSymbol"/>
                        <a:buNone/>
                      </a:pPr>
                      <a:r>
                        <a:rPr lang="de-DE" sz="1200" dirty="0" smtClean="0"/>
                        <a:t>3.2 Modellierung der Vertragsseite</a:t>
                      </a: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38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tarSymbol"/>
                        <a:buNone/>
                        <a:tabLst/>
                        <a:defRPr/>
                      </a:pPr>
                      <a:r>
                        <a:rPr lang="de-DE" sz="1200" dirty="0" smtClean="0"/>
                        <a:t>3.3 Modellierung der Produktseite</a:t>
                      </a: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88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tarSymbol"/>
                        <a:buNone/>
                        <a:tabLst/>
                        <a:defRPr/>
                      </a:pPr>
                      <a:r>
                        <a:rPr lang="de-DE" sz="1200" dirty="0" smtClean="0"/>
                        <a:t>3.4 Verwendung von Tabellen</a:t>
                      </a: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38540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6000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3.5 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Verwendung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 von 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Aufzählungen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46752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3838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de-DE" sz="1200" dirty="0" smtClean="0"/>
                        <a:t>3.6 Verwendung von Formeln</a:t>
                      </a: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3838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de-DE" sz="1200" b="1" dirty="0" smtClean="0"/>
                        <a:t>3.7 Kopieren von Produkten</a:t>
                      </a: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de-DE" sz="400" dirty="0" smtClean="0"/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3838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de-DE" sz="1200" dirty="0" smtClean="0"/>
                        <a:t>3.8 Customizing der Produktdefinitionsperspektive</a:t>
                      </a: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35384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3838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de-DE" sz="1200" dirty="0" smtClean="0"/>
                        <a:t>3.9</a:t>
                      </a:r>
                      <a:r>
                        <a:rPr lang="de-DE" sz="1200" baseline="0" dirty="0" smtClean="0"/>
                        <a:t> </a:t>
                      </a:r>
                      <a:r>
                        <a:rPr lang="de-DE" sz="1200" dirty="0" smtClean="0"/>
                        <a:t>Plausibilisierungen</a:t>
                      </a: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43596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3838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3.10 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Suchoptionen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 &amp; Views</a:t>
                      </a: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0"/>
                      </a:schemeClr>
                    </a:solidFill>
                  </a:tcPr>
                </a:tc>
              </a:tr>
              <a:tr h="223838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3.11 Testunterstützung</a:t>
                      </a: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6" name="Datumsplatzhalt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CA25048-4BEA-4474-9105-869F84EC8482}" type="datetime1">
              <a:rPr lang="de-DE" smtClean="0"/>
              <a:t>15.11.2012</a:t>
            </a:fld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1FBF85A-D7A6-488B-8C2B-F7E0D6843921}" type="slidenum">
              <a:rPr lang="de-DE" smtClean="0"/>
              <a:pPr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5924254"/>
      </p:ext>
    </p:extLst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Inhalt - Modellierung </a:t>
            </a:r>
            <a:r>
              <a:rPr lang="de-DE" dirty="0"/>
              <a:t>&amp; Produktdefinition</a:t>
            </a:r>
            <a:endParaRPr lang="pt-BR" dirty="0"/>
          </a:p>
        </p:txBody>
      </p:sp>
      <p:graphicFrame>
        <p:nvGraphicFramePr>
          <p:cNvPr id="5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7211983"/>
              </p:ext>
            </p:extLst>
          </p:nvPr>
        </p:nvGraphicFramePr>
        <p:xfrm>
          <a:off x="268753" y="1484784"/>
          <a:ext cx="8623727" cy="4889280"/>
        </p:xfrm>
        <a:graphic>
          <a:graphicData uri="http://schemas.openxmlformats.org/drawingml/2006/table">
            <a:tbl>
              <a:tblPr/>
              <a:tblGrid>
                <a:gridCol w="8623727"/>
              </a:tblGrid>
              <a:tr h="223838">
                <a:tc>
                  <a:txBody>
                    <a:bodyPr/>
                    <a:lstStyle/>
                    <a:p>
                      <a:pPr>
                        <a:buFont typeface="StarSymbol"/>
                        <a:buNone/>
                      </a:pPr>
                      <a:r>
                        <a:rPr lang="de-DE" sz="1200" b="0" dirty="0" smtClean="0"/>
                        <a:t>3.1 Projekt einrichten, erste Klasse anlegen</a:t>
                      </a: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49908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>
                          <a:tab pos="539750" algn="l"/>
                        </a:tabLst>
                      </a:pPr>
                      <a:endParaRPr kumimoji="0" lang="en-US" sz="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3838">
                <a:tc>
                  <a:txBody>
                    <a:bodyPr/>
                    <a:lstStyle/>
                    <a:p>
                      <a:pPr>
                        <a:buFont typeface="StarSymbol"/>
                        <a:buNone/>
                      </a:pPr>
                      <a:r>
                        <a:rPr lang="de-DE" sz="1200" dirty="0" smtClean="0"/>
                        <a:t>3.2 Modellierung der Vertragsseite</a:t>
                      </a: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38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tarSymbol"/>
                        <a:buNone/>
                        <a:tabLst/>
                        <a:defRPr/>
                      </a:pPr>
                      <a:r>
                        <a:rPr lang="de-DE" sz="1200" dirty="0" smtClean="0"/>
                        <a:t>3.3 Modellierung der Produktseite</a:t>
                      </a: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88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tarSymbol"/>
                        <a:buNone/>
                        <a:tabLst/>
                        <a:defRPr/>
                      </a:pPr>
                      <a:r>
                        <a:rPr lang="de-DE" sz="1200" dirty="0" smtClean="0"/>
                        <a:t>3.4 Verwendung von Tabellen</a:t>
                      </a: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38540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6000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3.5 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Verwendung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 von 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Aufzählungen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46752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3838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de-DE" sz="1200" b="0" dirty="0" smtClean="0"/>
                        <a:t>3.6 Verwendung von Formeln</a:t>
                      </a: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3838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de-DE" sz="1200" b="1" dirty="0" smtClean="0"/>
                        <a:t>3.7 Kopieren von Produkten</a:t>
                      </a: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de-DE" sz="400" dirty="0" smtClean="0"/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3838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de-DE" sz="1200" dirty="0" smtClean="0"/>
                        <a:t>3.8 Customizing der Produktdefinitionsperspektive</a:t>
                      </a: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35384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3838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de-DE" sz="1200" dirty="0" smtClean="0"/>
                        <a:t>3.9</a:t>
                      </a:r>
                      <a:r>
                        <a:rPr lang="de-DE" sz="1200" baseline="0" dirty="0" smtClean="0"/>
                        <a:t> </a:t>
                      </a:r>
                      <a:r>
                        <a:rPr lang="de-DE" sz="1200" dirty="0" smtClean="0"/>
                        <a:t>Plausibilisierungen</a:t>
                      </a: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43596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3838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3.10 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Suchoptionen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 &amp; Views</a:t>
                      </a: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0"/>
                      </a:schemeClr>
                    </a:solidFill>
                  </a:tcPr>
                </a:tc>
              </a:tr>
              <a:tr h="223838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3.11 Testunterstützung</a:t>
                      </a: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6" name="Datumsplatzhalter 5"/>
          <p:cNvSpPr>
            <a:spLocks noGrp="1"/>
          </p:cNvSpPr>
          <p:nvPr>
            <p:ph type="dt" sz="half" idx="4294967295"/>
          </p:nvPr>
        </p:nvSpPr>
        <p:spPr>
          <a:xfrm>
            <a:off x="251520" y="6678000"/>
            <a:ext cx="1728192" cy="180000"/>
          </a:xfrm>
          <a:prstGeom prst="rect">
            <a:avLst/>
          </a:prstGeom>
        </p:spPr>
        <p:txBody>
          <a:bodyPr/>
          <a:lstStyle/>
          <a:p>
            <a:fld id="{3027ED48-B5AB-45CD-AA9B-8C72E5EA6DF3}" type="datetime1">
              <a:rPr lang="de-DE" sz="900" smtClean="0"/>
              <a:t>15.11.2012</a:t>
            </a:fld>
            <a:endParaRPr lang="de-DE" sz="900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4294967295"/>
          </p:nvPr>
        </p:nvSpPr>
        <p:spPr>
          <a:xfrm>
            <a:off x="4372824" y="6678000"/>
            <a:ext cx="396000" cy="180000"/>
          </a:xfrm>
          <a:prstGeom prst="rect">
            <a:avLst/>
          </a:prstGeom>
        </p:spPr>
        <p:txBody>
          <a:bodyPr/>
          <a:lstStyle/>
          <a:p>
            <a:fld id="{21FBF85A-D7A6-488B-8C2B-F7E0D6843921}" type="slidenum">
              <a:rPr lang="de-DE" sz="900" smtClean="0"/>
              <a:pPr/>
              <a:t>2</a:t>
            </a:fld>
            <a:endParaRPr lang="de-DE" sz="900" dirty="0"/>
          </a:p>
        </p:txBody>
      </p:sp>
    </p:spTree>
    <p:extLst>
      <p:ext uri="{BB962C8B-B14F-4D97-AF65-F5344CB8AC3E}">
        <p14:creationId xmlns:p14="http://schemas.microsoft.com/office/powerpoint/2010/main" val="62163985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tIns="18818"/>
          <a:lstStyle/>
          <a:p>
            <a:pPr>
              <a:tabLst>
                <a:tab pos="0" algn="l"/>
                <a:tab pos="341128" algn="l"/>
                <a:tab pos="683467" algn="l"/>
                <a:tab pos="1025804" algn="l"/>
                <a:tab pos="1368143" algn="l"/>
                <a:tab pos="1710480" algn="l"/>
                <a:tab pos="2052819" algn="l"/>
                <a:tab pos="2395157" algn="l"/>
                <a:tab pos="2737495" algn="l"/>
                <a:tab pos="3079833" algn="l"/>
                <a:tab pos="3422171" algn="l"/>
                <a:tab pos="3764509" algn="l"/>
                <a:tab pos="4106847" algn="l"/>
                <a:tab pos="4449185" algn="l"/>
                <a:tab pos="4791523" algn="l"/>
                <a:tab pos="5133861" algn="l"/>
                <a:tab pos="5476199" algn="l"/>
                <a:tab pos="5818537" algn="l"/>
                <a:tab pos="6160875" algn="l"/>
                <a:tab pos="6503213" algn="l"/>
                <a:tab pos="6845551" algn="l"/>
                <a:tab pos="7170953" algn="l"/>
                <a:tab pos="7722565" algn="l"/>
              </a:tabLst>
            </a:pPr>
            <a:r>
              <a:rPr lang="de-DE"/>
              <a:t>Kopieren von Produkten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252000" y="1376772"/>
            <a:ext cx="7280275" cy="4246563"/>
          </a:xfrm>
          <a:ln/>
        </p:spPr>
        <p:txBody>
          <a:bodyPr/>
          <a:lstStyle/>
          <a:p>
            <a:pPr marL="366798" indent="-285750">
              <a:spcAft>
                <a:spcPts val="1200"/>
              </a:spcAft>
              <a:buFont typeface="Wingdings" pitchFamily="2" charset="2"/>
              <a:buChar char="§"/>
              <a:tabLst>
                <a:tab pos="339919" algn="l"/>
                <a:tab pos="682257" algn="l"/>
                <a:tab pos="1024595" algn="l"/>
                <a:tab pos="1366933" algn="l"/>
                <a:tab pos="1709271" algn="l"/>
                <a:tab pos="2051609" algn="l"/>
                <a:tab pos="2393947" algn="l"/>
                <a:tab pos="2736285" algn="l"/>
                <a:tab pos="3078623" algn="l"/>
                <a:tab pos="3420961" algn="l"/>
                <a:tab pos="3763299" algn="l"/>
                <a:tab pos="4105637" algn="l"/>
                <a:tab pos="4447975" algn="l"/>
                <a:tab pos="4790313" algn="l"/>
                <a:tab pos="5132651" algn="l"/>
                <a:tab pos="5474989" algn="l"/>
                <a:tab pos="5817327" algn="l"/>
                <a:tab pos="6159665" algn="l"/>
                <a:tab pos="6502004" algn="l"/>
                <a:tab pos="6844341" algn="l"/>
                <a:tab pos="7170953" algn="l"/>
                <a:tab pos="7722565" algn="l"/>
              </a:tabLst>
            </a:pPr>
            <a:r>
              <a:rPr lang="de-DE" dirty="0"/>
              <a:t>Typischerweise sind neue Generationen eines Versicherungsproduktes ähnlich der bisherigen Generation. </a:t>
            </a:r>
          </a:p>
          <a:p>
            <a:pPr marL="366798" indent="-285750">
              <a:spcAft>
                <a:spcPts val="1200"/>
              </a:spcAft>
              <a:buFont typeface="Wingdings" pitchFamily="2" charset="2"/>
              <a:buChar char="§"/>
              <a:tabLst>
                <a:tab pos="339919" algn="l"/>
                <a:tab pos="682257" algn="l"/>
                <a:tab pos="1024595" algn="l"/>
                <a:tab pos="1366933" algn="l"/>
                <a:tab pos="1709271" algn="l"/>
                <a:tab pos="2051609" algn="l"/>
                <a:tab pos="2393947" algn="l"/>
                <a:tab pos="2736285" algn="l"/>
                <a:tab pos="3078623" algn="l"/>
                <a:tab pos="3420961" algn="l"/>
                <a:tab pos="3763299" algn="l"/>
                <a:tab pos="4105637" algn="l"/>
                <a:tab pos="4447975" algn="l"/>
                <a:tab pos="4790313" algn="l"/>
                <a:tab pos="5132651" algn="l"/>
                <a:tab pos="5474989" algn="l"/>
                <a:tab pos="5817327" algn="l"/>
                <a:tab pos="6159665" algn="l"/>
                <a:tab pos="6502004" algn="l"/>
                <a:tab pos="6844341" algn="l"/>
                <a:tab pos="7170953" algn="l"/>
                <a:tab pos="7722565" algn="l"/>
              </a:tabLst>
            </a:pPr>
            <a:r>
              <a:rPr lang="de-DE" dirty="0"/>
              <a:t>Die Vorgehensweise, um eine neue Generation eines Versicherungsproduktes zu erzeugen, ist das bestehende zu kopieren und entsprechende Änderungen vorzunehmen.</a:t>
            </a:r>
          </a:p>
          <a:p>
            <a:pPr marL="366798" indent="-285750">
              <a:spcAft>
                <a:spcPts val="1200"/>
              </a:spcAft>
              <a:buFont typeface="Wingdings" pitchFamily="2" charset="2"/>
              <a:buChar char="§"/>
              <a:tabLst>
                <a:tab pos="339919" algn="l"/>
                <a:tab pos="682257" algn="l"/>
                <a:tab pos="1024595" algn="l"/>
                <a:tab pos="1366933" algn="l"/>
                <a:tab pos="1709271" algn="l"/>
                <a:tab pos="2051609" algn="l"/>
                <a:tab pos="2393947" algn="l"/>
                <a:tab pos="2736285" algn="l"/>
                <a:tab pos="3078623" algn="l"/>
                <a:tab pos="3420961" algn="l"/>
                <a:tab pos="3763299" algn="l"/>
                <a:tab pos="4105637" algn="l"/>
                <a:tab pos="4447975" algn="l"/>
                <a:tab pos="4790313" algn="l"/>
                <a:tab pos="5132651" algn="l"/>
                <a:tab pos="5474989" algn="l"/>
                <a:tab pos="5817327" algn="l"/>
                <a:tab pos="6159665" algn="l"/>
                <a:tab pos="6502004" algn="l"/>
                <a:tab pos="6844341" algn="l"/>
                <a:tab pos="7170953" algn="l"/>
                <a:tab pos="7722565" algn="l"/>
              </a:tabLst>
            </a:pPr>
            <a:r>
              <a:rPr lang="de-DE" dirty="0"/>
              <a:t>Eine neuen Generation kann neue Produktbausteine enthalten. Z.B. neue Deckungsarten, Zuschläge oder Nachlässe. Diese wiederum können ähnlich bereits bestehender Produktbausteine sein.</a:t>
            </a:r>
          </a:p>
          <a:p>
            <a:pPr marL="366798" indent="-285750">
              <a:buFont typeface="Wingdings" pitchFamily="2" charset="2"/>
              <a:buChar char="§"/>
              <a:tabLst>
                <a:tab pos="339919" algn="l"/>
                <a:tab pos="682257" algn="l"/>
                <a:tab pos="1024595" algn="l"/>
                <a:tab pos="1366933" algn="l"/>
                <a:tab pos="1709271" algn="l"/>
                <a:tab pos="2051609" algn="l"/>
                <a:tab pos="2393947" algn="l"/>
                <a:tab pos="2736285" algn="l"/>
                <a:tab pos="3078623" algn="l"/>
                <a:tab pos="3420961" algn="l"/>
                <a:tab pos="3763299" algn="l"/>
                <a:tab pos="4105637" algn="l"/>
                <a:tab pos="4447975" algn="l"/>
                <a:tab pos="4790313" algn="l"/>
                <a:tab pos="5132651" algn="l"/>
                <a:tab pos="5474989" algn="l"/>
                <a:tab pos="5817327" algn="l"/>
                <a:tab pos="6159665" algn="l"/>
                <a:tab pos="6502004" algn="l"/>
                <a:tab pos="6844341" algn="l"/>
                <a:tab pos="7170953" algn="l"/>
                <a:tab pos="7722565" algn="l"/>
              </a:tabLst>
            </a:pPr>
            <a:r>
              <a:rPr lang="de-DE" dirty="0"/>
              <a:t>Unterstützung in Faktor-IPS</a:t>
            </a:r>
          </a:p>
          <a:p>
            <a:pPr marL="656854" lvl="1">
              <a:buSzPct val="75000"/>
              <a:buFont typeface="Symbol" charset="2"/>
              <a:buChar char=""/>
              <a:tabLst>
                <a:tab pos="339919" algn="l"/>
                <a:tab pos="682257" algn="l"/>
                <a:tab pos="1024595" algn="l"/>
                <a:tab pos="1366933" algn="l"/>
                <a:tab pos="1709271" algn="l"/>
                <a:tab pos="2051609" algn="l"/>
                <a:tab pos="2393947" algn="l"/>
                <a:tab pos="2736285" algn="l"/>
                <a:tab pos="3078623" algn="l"/>
                <a:tab pos="3420961" algn="l"/>
                <a:tab pos="3763299" algn="l"/>
                <a:tab pos="4105637" algn="l"/>
                <a:tab pos="4447975" algn="l"/>
                <a:tab pos="4790313" algn="l"/>
                <a:tab pos="5132651" algn="l"/>
                <a:tab pos="5474989" algn="l"/>
                <a:tab pos="5817327" algn="l"/>
                <a:tab pos="6159665" algn="l"/>
                <a:tab pos="6502004" algn="l"/>
                <a:tab pos="6844341" algn="l"/>
                <a:tab pos="7170953" algn="l"/>
                <a:tab pos="7722565" algn="l"/>
              </a:tabLst>
            </a:pPr>
            <a:r>
              <a:rPr lang="de-DE" dirty="0"/>
              <a:t>Wizard „Neue Generation erzeugen“: Kopieren von Produktbausteinen mit Angabe einer neuen Generationsversion</a:t>
            </a:r>
          </a:p>
          <a:p>
            <a:pPr marL="656854" lvl="1">
              <a:buSzPct val="75000"/>
              <a:buFont typeface="Symbol" charset="2"/>
              <a:buChar char=""/>
              <a:tabLst>
                <a:tab pos="339919" algn="l"/>
                <a:tab pos="682257" algn="l"/>
                <a:tab pos="1024595" algn="l"/>
                <a:tab pos="1366933" algn="l"/>
                <a:tab pos="1709271" algn="l"/>
                <a:tab pos="2051609" algn="l"/>
                <a:tab pos="2393947" algn="l"/>
                <a:tab pos="2736285" algn="l"/>
                <a:tab pos="3078623" algn="l"/>
                <a:tab pos="3420961" algn="l"/>
                <a:tab pos="3763299" algn="l"/>
                <a:tab pos="4105637" algn="l"/>
                <a:tab pos="4447975" algn="l"/>
                <a:tab pos="4790313" algn="l"/>
                <a:tab pos="5132651" algn="l"/>
                <a:tab pos="5474989" algn="l"/>
                <a:tab pos="5817327" algn="l"/>
                <a:tab pos="6159665" algn="l"/>
                <a:tab pos="6502004" algn="l"/>
                <a:tab pos="6844341" algn="l"/>
                <a:tab pos="7170953" algn="l"/>
                <a:tab pos="7722565" algn="l"/>
              </a:tabLst>
            </a:pPr>
            <a:r>
              <a:rPr lang="de-DE" dirty="0"/>
              <a:t>Wizard „Produkt kopieren“: Kopieren von Produktbausteinen mit einem Suchen/Ersetzen Muster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3749590-2062-4CD9-B26D-4447875F4614}" type="datetime1">
              <a:rPr lang="de-DE" smtClean="0"/>
              <a:t>15.11.2012</a:t>
            </a:fld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1FBF85A-D7A6-488B-8C2B-F7E0D6843921}" type="slidenum">
              <a:rPr lang="de-DE" smtClean="0"/>
              <a:pPr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8142396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tIns="18818"/>
          <a:lstStyle/>
          <a:p>
            <a:pPr>
              <a:tabLst>
                <a:tab pos="0" algn="l"/>
                <a:tab pos="341128" algn="l"/>
                <a:tab pos="683467" algn="l"/>
                <a:tab pos="1025804" algn="l"/>
                <a:tab pos="1368143" algn="l"/>
                <a:tab pos="1710480" algn="l"/>
                <a:tab pos="2052819" algn="l"/>
                <a:tab pos="2395157" algn="l"/>
                <a:tab pos="2737495" algn="l"/>
                <a:tab pos="3079833" algn="l"/>
                <a:tab pos="3422171" algn="l"/>
                <a:tab pos="3764509" algn="l"/>
                <a:tab pos="4106847" algn="l"/>
                <a:tab pos="4449185" algn="l"/>
                <a:tab pos="4791523" algn="l"/>
                <a:tab pos="5133861" algn="l"/>
                <a:tab pos="5476199" algn="l"/>
                <a:tab pos="5818537" algn="l"/>
                <a:tab pos="6160875" algn="l"/>
                <a:tab pos="6503213" algn="l"/>
                <a:tab pos="6845551" algn="l"/>
                <a:tab pos="7170953" algn="l"/>
                <a:tab pos="7722565" algn="l"/>
              </a:tabLst>
            </a:pPr>
            <a:r>
              <a:rPr lang="de-DE"/>
              <a:t>Demo: Kopieren von Produkten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256031" y="1376772"/>
            <a:ext cx="7280275" cy="4244975"/>
          </a:xfrm>
          <a:ln/>
        </p:spPr>
        <p:txBody>
          <a:bodyPr/>
          <a:lstStyle/>
          <a:p>
            <a:pPr marL="366798" indent="-285750">
              <a:spcAft>
                <a:spcPts val="1200"/>
              </a:spcAft>
              <a:buFont typeface="Wingdings" pitchFamily="2" charset="2"/>
              <a:buChar char="§"/>
              <a:tabLst>
                <a:tab pos="339919" algn="l"/>
                <a:tab pos="682257" algn="l"/>
                <a:tab pos="1024595" algn="l"/>
                <a:tab pos="1366933" algn="l"/>
                <a:tab pos="1709271" algn="l"/>
                <a:tab pos="2051609" algn="l"/>
                <a:tab pos="2393947" algn="l"/>
                <a:tab pos="2736285" algn="l"/>
                <a:tab pos="3078623" algn="l"/>
                <a:tab pos="3420961" algn="l"/>
                <a:tab pos="3763299" algn="l"/>
                <a:tab pos="4105637" algn="l"/>
                <a:tab pos="4447975" algn="l"/>
                <a:tab pos="4790313" algn="l"/>
                <a:tab pos="5132651" algn="l"/>
                <a:tab pos="5474989" algn="l"/>
                <a:tab pos="5817327" algn="l"/>
                <a:tab pos="6159665" algn="l"/>
                <a:tab pos="6502004" algn="l"/>
                <a:tab pos="6844341" algn="l"/>
                <a:tab pos="7170953" algn="l"/>
                <a:tab pos="7722565" algn="l"/>
              </a:tabLst>
            </a:pPr>
            <a:r>
              <a:rPr lang="de-DE" dirty="0"/>
              <a:t>Selektiere das bestehende Produkt HR-Optimal im Produktstrukturexplorer</a:t>
            </a:r>
          </a:p>
          <a:p>
            <a:pPr marL="366798" indent="-285750">
              <a:spcAft>
                <a:spcPts val="1200"/>
              </a:spcAft>
              <a:buFont typeface="Wingdings" pitchFamily="2" charset="2"/>
              <a:buChar char="§"/>
              <a:tabLst>
                <a:tab pos="339919" algn="l"/>
                <a:tab pos="682257" algn="l"/>
                <a:tab pos="1024595" algn="l"/>
                <a:tab pos="1366933" algn="l"/>
                <a:tab pos="1709271" algn="l"/>
                <a:tab pos="2051609" algn="l"/>
                <a:tab pos="2393947" algn="l"/>
                <a:tab pos="2736285" algn="l"/>
                <a:tab pos="3078623" algn="l"/>
                <a:tab pos="3420961" algn="l"/>
                <a:tab pos="3763299" algn="l"/>
                <a:tab pos="4105637" algn="l"/>
                <a:tab pos="4447975" algn="l"/>
                <a:tab pos="4790313" algn="l"/>
                <a:tab pos="5132651" algn="l"/>
                <a:tab pos="5474989" algn="l"/>
                <a:tab pos="5817327" algn="l"/>
                <a:tab pos="6159665" algn="l"/>
                <a:tab pos="6502004" algn="l"/>
                <a:tab pos="6844341" algn="l"/>
                <a:tab pos="7170953" algn="l"/>
                <a:tab pos="7722565" algn="l"/>
              </a:tabLst>
            </a:pPr>
            <a:r>
              <a:rPr lang="de-DE" dirty="0"/>
              <a:t>Wähle über das Kontextmenü „Neue Generation erzeugen“</a:t>
            </a:r>
          </a:p>
          <a:p>
            <a:pPr marL="366798" indent="-285750">
              <a:spcAft>
                <a:spcPts val="1200"/>
              </a:spcAft>
              <a:buFont typeface="Wingdings" pitchFamily="2" charset="2"/>
              <a:buChar char="§"/>
              <a:tabLst>
                <a:tab pos="339919" algn="l"/>
                <a:tab pos="682257" algn="l"/>
                <a:tab pos="1024595" algn="l"/>
                <a:tab pos="1366933" algn="l"/>
                <a:tab pos="1709271" algn="l"/>
                <a:tab pos="2051609" algn="l"/>
                <a:tab pos="2393947" algn="l"/>
                <a:tab pos="2736285" algn="l"/>
                <a:tab pos="3078623" algn="l"/>
                <a:tab pos="3420961" algn="l"/>
                <a:tab pos="3763299" algn="l"/>
                <a:tab pos="4105637" algn="l"/>
                <a:tab pos="4447975" algn="l"/>
                <a:tab pos="4790313" algn="l"/>
                <a:tab pos="5132651" algn="l"/>
                <a:tab pos="5474989" algn="l"/>
                <a:tab pos="5817327" algn="l"/>
                <a:tab pos="6159665" algn="l"/>
                <a:tab pos="6502004" algn="l"/>
                <a:tab pos="6844341" algn="l"/>
                <a:tab pos="7170953" algn="l"/>
                <a:tab pos="7722565" algn="l"/>
              </a:tabLst>
            </a:pPr>
            <a:r>
              <a:rPr lang="de-DE" dirty="0"/>
              <a:t>Eine Folgegeneration 2014-01 anlegen. Alle Bausteine übernehmen</a:t>
            </a:r>
          </a:p>
          <a:p>
            <a:pPr marL="366798" indent="-285750">
              <a:spcAft>
                <a:spcPts val="1200"/>
              </a:spcAft>
              <a:buFont typeface="Wingdings" pitchFamily="2" charset="2"/>
              <a:buChar char="§"/>
              <a:tabLst>
                <a:tab pos="339919" algn="l"/>
                <a:tab pos="682257" algn="l"/>
                <a:tab pos="1024595" algn="l"/>
                <a:tab pos="1366933" algn="l"/>
                <a:tab pos="1709271" algn="l"/>
                <a:tab pos="2051609" algn="l"/>
                <a:tab pos="2393947" algn="l"/>
                <a:tab pos="2736285" algn="l"/>
                <a:tab pos="3078623" algn="l"/>
                <a:tab pos="3420961" algn="l"/>
                <a:tab pos="3763299" algn="l"/>
                <a:tab pos="4105637" algn="l"/>
                <a:tab pos="4447975" algn="l"/>
                <a:tab pos="4790313" algn="l"/>
                <a:tab pos="5132651" algn="l"/>
                <a:tab pos="5474989" algn="l"/>
                <a:tab pos="5817327" algn="l"/>
                <a:tab pos="6159665" algn="l"/>
                <a:tab pos="6502004" algn="l"/>
                <a:tab pos="6844341" algn="l"/>
                <a:tab pos="7170953" algn="l"/>
                <a:tab pos="7722565" algn="l"/>
              </a:tabLst>
            </a:pPr>
            <a:r>
              <a:rPr lang="de-DE" dirty="0"/>
              <a:t>Den bestehenden Produktbaustein Fahrraddiebstahldeckung kopieren und durch Glasversicherung ersetzen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EB41502-7341-487C-8525-769D6305D5BD}" type="datetime1">
              <a:rPr lang="de-DE" smtClean="0"/>
              <a:t>15.11.2012</a:t>
            </a:fld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1FBF85A-D7A6-488B-8C2B-F7E0D6843921}" type="slidenum">
              <a:rPr lang="de-DE" smtClean="0"/>
              <a:pPr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7081334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tIns="18818"/>
          <a:lstStyle/>
          <a:p>
            <a:pPr>
              <a:tabLst>
                <a:tab pos="0" algn="l"/>
                <a:tab pos="341128" algn="l"/>
                <a:tab pos="683467" algn="l"/>
                <a:tab pos="1025804" algn="l"/>
                <a:tab pos="1368143" algn="l"/>
                <a:tab pos="1710480" algn="l"/>
                <a:tab pos="2052819" algn="l"/>
                <a:tab pos="2395157" algn="l"/>
                <a:tab pos="2737495" algn="l"/>
                <a:tab pos="3079833" algn="l"/>
                <a:tab pos="3422171" algn="l"/>
                <a:tab pos="3764509" algn="l"/>
                <a:tab pos="4106847" algn="l"/>
                <a:tab pos="4449185" algn="l"/>
                <a:tab pos="4791523" algn="l"/>
                <a:tab pos="5133861" algn="l"/>
                <a:tab pos="5476199" algn="l"/>
                <a:tab pos="5818537" algn="l"/>
                <a:tab pos="6160875" algn="l"/>
                <a:tab pos="6503213" algn="l"/>
                <a:tab pos="6845551" algn="l"/>
                <a:tab pos="7170953" algn="l"/>
                <a:tab pos="7722565" algn="l"/>
              </a:tabLst>
            </a:pPr>
            <a:r>
              <a:rPr lang="de-DE"/>
              <a:t>Übung Kopieren von Produkten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04712CA-7993-48E9-8435-2F2DBC7A21D3}" type="datetime1">
              <a:rPr lang="de-DE" smtClean="0"/>
              <a:t>15.11.2012</a:t>
            </a:fld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1FBF85A-D7A6-488B-8C2B-F7E0D6843921}" type="slidenum">
              <a:rPr lang="de-DE" smtClean="0"/>
              <a:pPr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5116293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cFxNFDejEuAWw0JNbIW.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PqVuCTp6Ea5gQcd33s.b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cFxNFDejEuAWw0JNbIW.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PqVuCTp6Ea5gQcd33s.bg"/>
</p:tagLst>
</file>

<file path=ppt/theme/theme1.xml><?xml version="1.0" encoding="utf-8"?>
<a:theme xmlns:a="http://schemas.openxmlformats.org/drawingml/2006/main" name="Master - ConVista General ">
  <a:themeElements>
    <a:clrScheme name="CONVISTA">
      <a:dk1>
        <a:srgbClr val="005596"/>
      </a:dk1>
      <a:lt1>
        <a:srgbClr val="FFFFFF"/>
      </a:lt1>
      <a:dk2>
        <a:srgbClr val="585858"/>
      </a:dk2>
      <a:lt2>
        <a:srgbClr val="B2B2B2"/>
      </a:lt2>
      <a:accent1>
        <a:srgbClr val="39A9DC"/>
      </a:accent1>
      <a:accent2>
        <a:srgbClr val="EE7F00"/>
      </a:accent2>
      <a:accent3>
        <a:srgbClr val="FFFFFF"/>
      </a:accent3>
      <a:accent4>
        <a:srgbClr val="585858"/>
      </a:accent4>
      <a:accent5>
        <a:srgbClr val="B2B2B2"/>
      </a:accent5>
      <a:accent6>
        <a:srgbClr val="172D5F"/>
      </a:accent6>
      <a:hlink>
        <a:srgbClr val="005596"/>
      </a:hlink>
      <a:folHlink>
        <a:srgbClr val="585858"/>
      </a:folHlink>
    </a:clrScheme>
    <a:fontScheme name="Terms of Reference Master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2700" cap="flat">
          <a:solidFill>
            <a:schemeClr val="tx2"/>
          </a:solidFill>
          <a:prstDash val="solid"/>
          <a:miter lim="800000"/>
          <a:headEnd type="none" w="med" len="med"/>
          <a:tailEnd type="none" w="med" len="med"/>
        </a:ln>
        <a:effectLst/>
      </a:spPr>
      <a:bodyPr lIns="72000" tIns="72000" rIns="72000" bIns="72000" rtlCol="0" anchor="t"/>
      <a:lstStyle>
        <a:defPPr marL="180975" indent="-180975" algn="l">
          <a:lnSpc>
            <a:spcPct val="90000"/>
          </a:lnSpc>
          <a:spcBef>
            <a:spcPts val="500"/>
          </a:spcBef>
          <a:buClr>
            <a:schemeClr val="tx2"/>
          </a:buClr>
          <a:buSzPct val="100000"/>
          <a:buFont typeface="Wingdings" pitchFamily="2" charset="2"/>
          <a:buChar char="§"/>
          <a:tabLst>
            <a:tab pos="180975" algn="l"/>
          </a:tabLst>
          <a:defRPr sz="1100" dirty="0" err="1" smtClean="0">
            <a:solidFill>
              <a:schemeClr val="tx2"/>
            </a:solidFill>
            <a:sym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  <a:txDef>
      <a:spPr>
        <a:noFill/>
      </a:spPr>
      <a:bodyPr wrap="square" lIns="36000" tIns="36000" rIns="36000" bIns="36000" rtlCol="0">
        <a:spAutoFit/>
      </a:bodyPr>
      <a:lstStyle>
        <a:defPPr>
          <a:spcAft>
            <a:spcPts val="600"/>
          </a:spcAft>
          <a:defRPr sz="1600" dirty="0" err="1" smtClean="0">
            <a:solidFill>
              <a:schemeClr val="tx1"/>
            </a:solidFill>
          </a:defRPr>
        </a:defPPr>
      </a:lstStyle>
    </a:txDef>
  </a:objectDefaults>
  <a:extraClrSchemeLst>
    <a:extraClrScheme>
      <a:clrScheme name="Terms of Reference Master 1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rms of Reference Master 2">
        <a:dk1>
          <a:srgbClr val="585858"/>
        </a:dk1>
        <a:lt1>
          <a:srgbClr val="FFFFFF"/>
        </a:lt1>
        <a:dk2>
          <a:srgbClr val="585858"/>
        </a:dk2>
        <a:lt2>
          <a:srgbClr val="B2B2B2"/>
        </a:lt2>
        <a:accent1>
          <a:srgbClr val="004C88"/>
        </a:accent1>
        <a:accent2>
          <a:srgbClr val="FF9900"/>
        </a:accent2>
        <a:accent3>
          <a:srgbClr val="FFFFFF"/>
        </a:accent3>
        <a:accent4>
          <a:srgbClr val="4A4A4A"/>
        </a:accent4>
        <a:accent5>
          <a:srgbClr val="AAB2C3"/>
        </a:accent5>
        <a:accent6>
          <a:srgbClr val="E78A00"/>
        </a:accent6>
        <a:hlink>
          <a:srgbClr val="3F649B"/>
        </a:hlink>
        <a:folHlink>
          <a:srgbClr val="A0C2A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245</Words>
  <Application>Microsoft Office PowerPoint</Application>
  <PresentationFormat>Bildschirmpräsentation (4:3)</PresentationFormat>
  <Paragraphs>53</Paragraphs>
  <Slides>5</Slides>
  <Notes>3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6" baseType="lpstr">
      <vt:lpstr>Master - ConVista General </vt:lpstr>
      <vt:lpstr>Inhalt - Modellierung &amp; Produktdefinition</vt:lpstr>
      <vt:lpstr>Inhalt - Modellierung &amp; Produktdefinition</vt:lpstr>
      <vt:lpstr>Kopieren von Produkten</vt:lpstr>
      <vt:lpstr>Demo: Kopieren von Produkten</vt:lpstr>
      <vt:lpstr>Übung Kopieren von Produkten</vt:lpstr>
    </vt:vector>
  </TitlesOfParts>
  <Company>Convista Consulting AG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 Point Master</dc:title>
  <dc:creator>ConVista Consulting AG</dc:creator>
  <dc:description>© ConVista Consulting AG 2012</dc:description>
  <cp:lastModifiedBy>Kuntz</cp:lastModifiedBy>
  <cp:revision>1590</cp:revision>
  <cp:lastPrinted>2012-07-27T08:00:17Z</cp:lastPrinted>
  <dcterms:created xsi:type="dcterms:W3CDTF">2005-03-22T09:36:15Z</dcterms:created>
  <dcterms:modified xsi:type="dcterms:W3CDTF">2012-11-15T22:42:50Z</dcterms:modified>
  <cp:category>Master</cp:category>
  <cp:contentStatus>RELEASED</cp:contentStatus>
</cp:coreProperties>
</file>