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347" r:id="rId2"/>
    <p:sldId id="343" r:id="rId3"/>
    <p:sldId id="344" r:id="rId4"/>
    <p:sldId id="345" r:id="rId5"/>
    <p:sldId id="346" r:id="rId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347"/>
            <p14:sldId id="343"/>
            <p14:sldId id="344"/>
            <p14:sldId id="345"/>
            <p14:sldId id="34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02" autoAdjust="0"/>
    <p:restoredTop sz="86627" autoAdjust="0"/>
  </p:normalViewPr>
  <p:slideViewPr>
    <p:cSldViewPr snapToObjects="1" showGuides="1">
      <p:cViewPr>
        <p:scale>
          <a:sx n="80" d="100"/>
          <a:sy n="80" d="100"/>
        </p:scale>
        <p:origin x="-1421" y="-542"/>
      </p:cViewPr>
      <p:guideLst>
        <p:guide orient="horz" pos="2160"/>
        <p:guide orient="horz" pos="3339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07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07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7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0" y="4861156"/>
            <a:ext cx="5680103" cy="460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7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9338" y="801688"/>
            <a:ext cx="5057775" cy="379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274" y="4887085"/>
            <a:ext cx="5223844" cy="459531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9338" y="801688"/>
            <a:ext cx="5057775" cy="379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274" y="4887085"/>
            <a:ext cx="5223844" cy="459531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9338" y="801688"/>
            <a:ext cx="5057775" cy="379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274" y="4887085"/>
            <a:ext cx="5223844" cy="459531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9338" y="801688"/>
            <a:ext cx="5057775" cy="379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274" y="4887085"/>
            <a:ext cx="5223844" cy="459531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A1949ABB-D8FF-42F8-A44A-852B2FEEDE76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A124F11-1613-4B3E-8F65-1A4F3B28DBA1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A5DB0AA1-57BB-4AD6-BC2D-EC8D88BA9B2E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3D8A98E-26F6-417F-AA76-C6F2703DD165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33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8205A7E-85E7-43D8-8B18-BD92084A25FE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E3FB7194-C229-498A-8A56-E2D45B6B9C0D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04F8A815-73BF-4CC4-BB85-C34329ECE4C8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C55CF16-FF7E-469E-AE77-1068B911DA55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C54014E2-BCA8-4EA3-9702-03AEA13D5048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Power Point Master Faktor Zehn 2012</a:t>
            </a:r>
            <a:endParaRPr lang="de-DE" noProof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663D0A75-C406-43C6-8957-1689ED192F1B}" type="datetime1">
              <a:rPr lang="de-DE" smtClean="0"/>
              <a:t>15.11.2012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6919C5A-E912-44B8-8BFB-7F95C87B8673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2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C7398727-1A9F-4E56-9DAE-7C7E01A53808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 – A ConVista Company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20214F1-8869-43FC-B213-018D1128A37E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1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  <p:sldLayoutId id="2147483706" r:id="rId15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- 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785066"/>
              </p:ext>
            </p:extLst>
          </p:nvPr>
        </p:nvGraphicFramePr>
        <p:xfrm>
          <a:off x="268753" y="1484784"/>
          <a:ext cx="8623727" cy="4889280"/>
        </p:xfrm>
        <a:graphic>
          <a:graphicData uri="http://schemas.openxmlformats.org/drawingml/2006/table">
            <a:tbl>
              <a:tblPr/>
              <a:tblGrid>
                <a:gridCol w="8623727"/>
              </a:tblGrid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200" b="0" dirty="0" smtClean="0"/>
                        <a:t>3.1 Projekt einrichten, erste Klasse anlegen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990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200" dirty="0" smtClean="0"/>
                        <a:t>3.2 Modellierung der Vertragsseite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3.3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3.4 Verwendung von Tabellen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854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00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3.5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Verwendung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von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Aufzählungen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6752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3.6 Verwendung von Formeln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3.7 Kopieren von Produkten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3.8 Customizing der Produktdefinitionsperspektive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5384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3.9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dirty="0" smtClean="0"/>
                        <a:t>Plausibilisierungen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359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3.10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Suchoptionen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&amp; Views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3.11 Testunterstützung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7CC893-0DBA-4D8C-AF6D-D14C25A27017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92425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Customizing der Produktdefinitionsperspektive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2000" y="1376772"/>
            <a:ext cx="7280275" cy="4246563"/>
          </a:xfrm>
          <a:ln/>
        </p:spPr>
        <p:txBody>
          <a:bodyPr/>
          <a:lstStyle/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Kategorien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Mit Kategorien können </a:t>
            </a:r>
            <a:r>
              <a:rPr lang="de-DE" i="1" dirty="0"/>
              <a:t>Attribute, Wertebereiche, Berechnungsvorschriften, Tabellenreferenzen Regeln</a:t>
            </a:r>
            <a:r>
              <a:rPr lang="de-DE" dirty="0"/>
              <a:t>, die einen fachlichen Zusammenhang haben, auf dem Produktbausteineditor in einer Sektion mit einer Überschrift dargestellt werden. 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Kategorien gibt es pro Produktbaustein-Typ. Sie können im Produktbaustein-Typ Editor unter dem Reiter „Kategorien“ bearbeitet werden.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Icons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Für jeden Produktbaustein-Typ kann ein spezielles Icon im Produktbaustein-Typ Editor angegeben werden. Das Icon erscheint in allen Ansichten in der der Produktbaustein-Typ dargestellt wird.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E427E9-279E-4D66-9FCC-417B3798D504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5015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Customizing der Produktdefinitionsperspektive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2000" y="1412776"/>
            <a:ext cx="7280275" cy="4246563"/>
          </a:xfrm>
          <a:ln/>
        </p:spPr>
        <p:txBody>
          <a:bodyPr/>
          <a:lstStyle/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Labels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Für viele Modellelemente z.B. Attribute, Assoziationen, Modelltypen, … können Labels hinterlegt werden. Labels werden anstatt der Modellnahmen in den Ansichten und Editoren der Produktdefinitionsperspektive angezeigt.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Labels haben 2 Aufgaben</a:t>
            </a:r>
          </a:p>
          <a:p>
            <a:pPr marL="1107120" lvl="2" indent="-285750">
              <a:buSzPct val="70000"/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Fachlich ansprechende Beschreibung z.B. anstatt „</a:t>
            </a:r>
            <a:r>
              <a:rPr lang="de-DE" dirty="0" err="1"/>
              <a:t>versSumme</a:t>
            </a:r>
            <a:r>
              <a:rPr lang="de-DE" dirty="0"/>
              <a:t>“ wird „Versicherungssumme“ angezeigt</a:t>
            </a:r>
          </a:p>
          <a:p>
            <a:pPr marL="1107120" lvl="2" indent="-285750">
              <a:buSzPct val="70000"/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Unterstützung von Internationalisierung. Labels können in beliebigen Sprachen angelegt werden und entsprechend der Landeseinstellung wird der Label in den Ansichten und Editoren angezeigt.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18FB3D-EBF5-4FF0-84E4-5AD0C494A656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7216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Demo zu Customizing der Produktdefinitionsperspektive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2000" y="1412776"/>
            <a:ext cx="7280275" cy="4244975"/>
          </a:xfrm>
          <a:ln/>
        </p:spPr>
        <p:txBody>
          <a:bodyPr/>
          <a:lstStyle/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Kategorien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Anlegen der Kategorien </a:t>
            </a:r>
            <a:r>
              <a:rPr lang="de-DE" dirty="0" err="1"/>
              <a:t>Beitragsberechung</a:t>
            </a:r>
            <a:r>
              <a:rPr lang="de-DE" dirty="0"/>
              <a:t> in den </a:t>
            </a:r>
            <a:r>
              <a:rPr lang="de-DE" dirty="0" err="1"/>
              <a:t>Deckungenstypen</a:t>
            </a:r>
            <a:endParaRPr lang="de-DE" dirty="0"/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Verschieben der Tabellen und Formeln in diese Kategorie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Icons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Anlegen von Icons für die Produktbaustein-Typen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Labels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Anlegen von Labels für Versicherungssumme, Maximale Versicherungssumme und den Versicherungssummenfaktor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C89645-D6BD-43D2-9AEE-43F0D86310D7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3541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Übungen zu Customizing der Produktdefinitionsperspektive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500FF1-761B-433E-876A-E87CE6D27A1F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60693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262</Words>
  <Application>Microsoft Office PowerPoint</Application>
  <PresentationFormat>Bildschirmpräsentation (4:3)</PresentationFormat>
  <Paragraphs>43</Paragraphs>
  <Slides>5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Master - ConVista General </vt:lpstr>
      <vt:lpstr>Inhalt - Modellierung &amp; Produktdefinition</vt:lpstr>
      <vt:lpstr>Customizing der Produktdefinitionsperspektive</vt:lpstr>
      <vt:lpstr>Customizing der Produktdefinitionsperspektive</vt:lpstr>
      <vt:lpstr>Demo zu Customizing der Produktdefinitionsperspektive</vt:lpstr>
      <vt:lpstr>Übungen zu Customizing der Produktdefinitionsperspektive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nbschediwy</cp:lastModifiedBy>
  <cp:revision>1589</cp:revision>
  <cp:lastPrinted>2012-07-27T08:00:17Z</cp:lastPrinted>
  <dcterms:created xsi:type="dcterms:W3CDTF">2005-03-22T09:36:15Z</dcterms:created>
  <dcterms:modified xsi:type="dcterms:W3CDTF">2012-11-15T17:40:29Z</dcterms:modified>
  <cp:category>Master</cp:category>
  <cp:contentStatus>RELEASED</cp:contentStatus>
</cp:coreProperties>
</file>