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480" r:id="rId2"/>
    <p:sldId id="479" r:id="rId3"/>
  </p:sldIdLst>
  <p:sldSz cx="9144000" cy="6858000" type="screen4x3"/>
  <p:notesSz cx="6718300" cy="9855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480"/>
            <p14:sldId id="4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368" autoAdjust="0"/>
    <p:restoredTop sz="86633" autoAdjust="0"/>
  </p:normalViewPr>
  <p:slideViewPr>
    <p:cSldViewPr snapToObjects="1" showGuides="1">
      <p:cViewPr varScale="1">
        <p:scale>
          <a:sx n="115" d="100"/>
          <a:sy n="115" d="100"/>
        </p:scale>
        <p:origin x="-1572" y="-114"/>
      </p:cViewPr>
      <p:guideLst>
        <p:guide orient="horz" pos="2160"/>
        <p:guide orient="horz" pos="3317"/>
        <p:guide orient="horz" pos="2478"/>
        <p:guide orient="horz" pos="822"/>
        <p:guide orient="horz" pos="3498"/>
        <p:guide pos="3356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22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104"/>
        <p:guide pos="211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21250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8" y="4680946"/>
            <a:ext cx="5375267" cy="443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482AB5E6-D62E-4F29-9627-246FEB1C03F2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5A1BF24F-31D3-4A8A-AF0E-971E6B0668FC}" type="datetime1">
              <a:rPr lang="de-DE" smtClean="0"/>
              <a:t>17.05.2013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6935907-B11D-433E-B8CF-77393FD7EA59}" type="datetime1">
              <a:rPr lang="de-DE" smtClean="0"/>
              <a:t>17.05.2013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24F2B56B-CD1D-46AE-8310-8AAB4D93F895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7CCBA6E-F94E-4491-9C4D-C142C6225F0C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ED18CA43-0846-48A8-BF7E-0292A7BEF7C1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283968" y="6678000"/>
            <a:ext cx="576064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IV.C-</a:t>
            </a:r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47C5B25F-1EC8-4B51-A67C-5424162B1EB6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3CBEFB35-0F2B-484F-A39A-8695A963ABA7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A23B5549-654A-4574-A9AF-820534D9279F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BFE6981-284D-4E0E-9D75-A8D01DC5EA3B}" type="datetime1">
              <a:rPr lang="de-DE" smtClean="0"/>
              <a:t>17.05.2013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060C55C3-A8E3-4CE4-8F3B-11EBB5F14509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50FBDF1E-AB6F-4F46-9AB4-620D86D621EC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 userDrawn="1"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 userDrawn="1"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2D59DD2-B007-4895-A1CF-134ECD1F551E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7" r:id="rId3"/>
    <p:sldLayoutId id="2147483688" r:id="rId4"/>
    <p:sldLayoutId id="2147483691" r:id="rId5"/>
    <p:sldLayoutId id="2147483700" r:id="rId6"/>
    <p:sldLayoutId id="2147483674" r:id="rId7"/>
    <p:sldLayoutId id="2147483704" r:id="rId8"/>
    <p:sldLayoutId id="2147483675" r:id="rId9"/>
    <p:sldLayoutId id="2147483705" r:id="rId10"/>
    <p:sldLayoutId id="2147483702" r:id="rId11"/>
    <p:sldLayoutId id="2147483679" r:id="rId12"/>
    <p:sldLayoutId id="2147483692" r:id="rId13"/>
    <p:sldLayoutId id="2147483701" r:id="rId14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- Customizing &amp; Tools</a:t>
            </a:r>
            <a:endParaRPr lang="pt-BR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589616-252D-48F8-93E1-E525172B96C7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386474"/>
              </p:ext>
            </p:extLst>
          </p:nvPr>
        </p:nvGraphicFramePr>
        <p:xfrm>
          <a:off x="267793" y="1232756"/>
          <a:ext cx="6068403" cy="5084209"/>
        </p:xfrm>
        <a:graphic>
          <a:graphicData uri="http://schemas.openxmlformats.org/drawingml/2006/table">
            <a:tbl>
              <a:tblPr/>
              <a:tblGrid>
                <a:gridCol w="6068403"/>
              </a:tblGrid>
              <a:tr h="28114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1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90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2400" b="1" smtClean="0"/>
                        <a:t>IV.C </a:t>
                      </a:r>
                      <a:r>
                        <a:rPr lang="de-DE" sz="2400" b="1" dirty="0" smtClean="0"/>
                        <a:t>Suchoptionen &amp;</a:t>
                      </a:r>
                      <a:r>
                        <a:rPr lang="de-DE" sz="2400" b="1" baseline="0" dirty="0" smtClean="0"/>
                        <a:t> Views</a:t>
                      </a:r>
                      <a:endParaRPr lang="de-DE" sz="2400" b="1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4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39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1025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0177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576460-FBEC-40E6-A370-C24540A56338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Faktor-IPS Tools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80057" y="1412875"/>
            <a:ext cx="7280275" cy="4246563"/>
          </a:xfrm>
          <a:ln/>
        </p:spPr>
        <p:txBody>
          <a:bodyPr/>
          <a:lstStyle/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Modellsuche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Suche nach Attributen, Methoden, Assoziationen, Regeln, Tabellen im Workspace 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Produktsuche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Suche nach Produktbausteinen eines anzugebenden Produktbaustein-Typs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Instanz Ansicht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Zeigt die Produktbausteine eines Produktbaustein-Typs an, der über das Kontextmenü z.B. Modellexplorers ausgewählt wurde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Hierarchie Ansicht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Zeigt die Ableitungshierarchie von Modellklassen an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Modellstruktur Ansicht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Zeigt die </a:t>
            </a:r>
            <a:r>
              <a:rPr lang="de-DE" dirty="0" err="1"/>
              <a:t>Kompositstruktur</a:t>
            </a:r>
            <a:r>
              <a:rPr lang="de-DE" dirty="0"/>
              <a:t> eines Modells oder Modellausschnitts an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IV.C-</a:t>
            </a:r>
            <a:fld id="{21FBF85A-D7A6-488B-8C2B-F7E0D684392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09836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</Words>
  <Application>Microsoft Office PowerPoint</Application>
  <PresentationFormat>Bildschirmpräsentation (4:3)</PresentationFormat>
  <Paragraphs>16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Master - ConVista General </vt:lpstr>
      <vt:lpstr>Inhalt - Customizing &amp; Tools</vt:lpstr>
      <vt:lpstr>Faktor-IPS Tools</vt:lpstr>
    </vt:vector>
  </TitlesOfParts>
  <Company>Convista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dicker</cp:lastModifiedBy>
  <cp:revision>1628</cp:revision>
  <cp:lastPrinted>2012-11-19T11:42:38Z</cp:lastPrinted>
  <dcterms:created xsi:type="dcterms:W3CDTF">2005-03-22T09:36:15Z</dcterms:created>
  <dcterms:modified xsi:type="dcterms:W3CDTF">2013-05-17T13:20:49Z</dcterms:modified>
  <cp:category>Master</cp:category>
  <cp:contentStatus>RELEASED</cp:contentStatus>
</cp:coreProperties>
</file>