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478" r:id="rId2"/>
    <p:sldId id="476" r:id="rId3"/>
    <p:sldId id="477" r:id="rId4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478"/>
            <p14:sldId id="476"/>
            <p14:sldId id="4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115" d="100"/>
          <a:sy n="115" d="100"/>
        </p:scale>
        <p:origin x="-1572" y="-114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79AF383-A9B2-428D-B484-D85B3C97FFBB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5E627DD-EE91-48E0-9649-D7BF5AAC7049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9C153931-6A79-46F5-9218-2260B595AC0C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0A42D51-F6A6-4DA2-949E-9715738E86F1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9446E580-55A9-4563-8154-9E636A3801AC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76049DB-CAAB-40D9-89E7-13192BAF4168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IV.D-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0E95E27-E64C-4DF4-9459-289C1C55E915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D140F4F-E28B-4C56-94E7-12EDE7E11A7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AF923DA-AEE7-452B-8CCA-F7AD088C5562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4E7AEE5-F4B7-4510-BC1B-149817022C5F}" type="datetime1">
              <a:rPr lang="de-DE" smtClean="0"/>
              <a:t>17.05.2013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3B899F7-992B-4D04-BD41-3D51AC9235EA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7B3C2F0-2D10-43F8-82C3-6F2211AF01B4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98AB61D-EEFE-48E2-8606-80BE06D80D01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- Customizing &amp; Tools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589616-252D-48F8-93E1-E525172B96C7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089814"/>
              </p:ext>
            </p:extLst>
          </p:nvPr>
        </p:nvGraphicFramePr>
        <p:xfrm>
          <a:off x="267793" y="1232756"/>
          <a:ext cx="6068403" cy="5084209"/>
        </p:xfrm>
        <a:graphic>
          <a:graphicData uri="http://schemas.openxmlformats.org/drawingml/2006/table">
            <a:tbl>
              <a:tblPr/>
              <a:tblGrid>
                <a:gridCol w="6068403"/>
              </a:tblGrid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90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2400" b="1" dirty="0" smtClean="0"/>
                        <a:t>IV.D </a:t>
                      </a:r>
                      <a:r>
                        <a:rPr lang="de-DE" sz="2400" b="1" baseline="0" dirty="0" smtClean="0"/>
                        <a:t>Erweiterte Codegenerator Optionen</a:t>
                      </a:r>
                      <a:endParaRPr lang="de-DE" sz="24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102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35024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2B25E9-B662-4ADA-B5A2-3D83BC4A45B6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 smtClean="0"/>
              <a:t>Codegenerator Optionen (1)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28226"/>
              </p:ext>
            </p:extLst>
          </p:nvPr>
        </p:nvGraphicFramePr>
        <p:xfrm>
          <a:off x="539552" y="1556792"/>
          <a:ext cx="8136904" cy="3149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300"/>
                <a:gridCol w="5436604"/>
              </a:tblGrid>
              <a:tr h="589566">
                <a:tc>
                  <a:txBody>
                    <a:bodyPr/>
                    <a:lstStyle/>
                    <a:p>
                      <a:r>
                        <a:rPr lang="de-DE" dirty="0" smtClean="0"/>
                        <a:t>Option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Beschreibung</a:t>
                      </a:r>
                      <a:endParaRPr lang="de-DE" dirty="0"/>
                    </a:p>
                  </a:txBody>
                  <a:tcPr/>
                </a:tc>
              </a:tr>
              <a:tr h="589566">
                <a:tc>
                  <a:txBody>
                    <a:bodyPr/>
                    <a:lstStyle/>
                    <a:p>
                      <a:r>
                        <a:rPr lang="de-DE" dirty="0" smtClean="0"/>
                        <a:t>Change </a:t>
                      </a:r>
                      <a:r>
                        <a:rPr lang="de-DE" dirty="0" err="1" smtClean="0"/>
                        <a:t>Listener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Support</a:t>
                      </a:r>
                      <a:r>
                        <a:rPr lang="de-DE" baseline="0" dirty="0" smtClean="0"/>
                        <a:t> von </a:t>
                      </a:r>
                      <a:r>
                        <a:rPr lang="de-DE" baseline="0" dirty="0" err="1" smtClean="0"/>
                        <a:t>Listenern</a:t>
                      </a:r>
                      <a:r>
                        <a:rPr lang="de-DE" baseline="0" dirty="0" smtClean="0"/>
                        <a:t>, die bei </a:t>
                      </a:r>
                      <a:r>
                        <a:rPr lang="de-DE" dirty="0" smtClean="0"/>
                        <a:t>Änderungen am Modell benachrichtigt werden.</a:t>
                      </a:r>
                      <a:endParaRPr lang="de-DE" dirty="0"/>
                    </a:p>
                  </a:txBody>
                  <a:tcPr/>
                </a:tc>
              </a:tr>
              <a:tr h="589566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Copy</a:t>
                      </a:r>
                      <a:r>
                        <a:rPr lang="de-DE" dirty="0" smtClean="0"/>
                        <a:t> Support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Erstellt</a:t>
                      </a:r>
                      <a:r>
                        <a:rPr lang="de-DE" baseline="0" dirty="0" smtClean="0"/>
                        <a:t> eine Kopie eines Vertragsobjektes inklusive aller Bestandteile.</a:t>
                      </a:r>
                      <a:endParaRPr lang="de-DE" dirty="0"/>
                    </a:p>
                  </a:txBody>
                  <a:tcPr/>
                </a:tc>
              </a:tr>
              <a:tr h="589566">
                <a:tc>
                  <a:txBody>
                    <a:bodyPr/>
                    <a:lstStyle/>
                    <a:p>
                      <a:r>
                        <a:rPr lang="de-DE" dirty="0" smtClean="0"/>
                        <a:t>Delta Support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Berechnet die Unterschiede </a:t>
                      </a:r>
                      <a:r>
                        <a:rPr lang="de-DE" baseline="0" dirty="0" smtClean="0"/>
                        <a:t>zwischen zwei Vertragsobjekten.</a:t>
                      </a:r>
                      <a:endParaRPr lang="de-DE" dirty="0"/>
                    </a:p>
                  </a:txBody>
                  <a:tcPr/>
                </a:tc>
              </a:tr>
              <a:tr h="5895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Visitor</a:t>
                      </a:r>
                      <a:r>
                        <a:rPr lang="de-DE" dirty="0" smtClean="0"/>
                        <a:t> Support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Generiert die notwendigen Methoden für das </a:t>
                      </a:r>
                      <a:r>
                        <a:rPr lang="de-DE" dirty="0" err="1" smtClean="0"/>
                        <a:t>Visitor</a:t>
                      </a:r>
                      <a:r>
                        <a:rPr lang="de-DE" baseline="0" dirty="0" smtClean="0"/>
                        <a:t>-Pattern.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IV.D-</a:t>
            </a:r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549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5EDFF-6E73-481C-96CC-A8AD02C454BD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 smtClean="0"/>
              <a:t>Codegenerator Optionen (2)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43982"/>
              </p:ext>
            </p:extLst>
          </p:nvPr>
        </p:nvGraphicFramePr>
        <p:xfrm>
          <a:off x="539552" y="1556792"/>
          <a:ext cx="8136904" cy="300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300"/>
                <a:gridCol w="5436604"/>
              </a:tblGrid>
              <a:tr h="589566">
                <a:tc>
                  <a:txBody>
                    <a:bodyPr/>
                    <a:lstStyle/>
                    <a:p>
                      <a:r>
                        <a:rPr lang="de-DE" dirty="0" smtClean="0"/>
                        <a:t>Option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Beschreibung</a:t>
                      </a:r>
                      <a:endParaRPr lang="de-DE" dirty="0"/>
                    </a:p>
                  </a:txBody>
                  <a:tcPr/>
                </a:tc>
              </a:tr>
              <a:tr h="589566">
                <a:tc>
                  <a:txBody>
                    <a:bodyPr/>
                    <a:lstStyle/>
                    <a:p>
                      <a:r>
                        <a:rPr lang="de-DE" dirty="0" smtClean="0"/>
                        <a:t>JPA Support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Datenbankinformationen</a:t>
                      </a:r>
                      <a:r>
                        <a:rPr lang="de-DE" baseline="0" dirty="0" smtClean="0"/>
                        <a:t> können im Modell hinterlegt werden und mit die Vertragsobjekte mit JPA in der Datenbank persistiert werden.</a:t>
                      </a:r>
                      <a:endParaRPr lang="de-DE" dirty="0"/>
                    </a:p>
                  </a:txBody>
                  <a:tcPr/>
                </a:tc>
              </a:tr>
              <a:tr h="589566">
                <a:tc>
                  <a:txBody>
                    <a:bodyPr/>
                    <a:lstStyle/>
                    <a:p>
                      <a:r>
                        <a:rPr lang="de-DE" dirty="0" smtClean="0"/>
                        <a:t>JAXB Support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Unterstützt</a:t>
                      </a:r>
                      <a:r>
                        <a:rPr lang="de-DE" baseline="0" dirty="0" smtClean="0"/>
                        <a:t> die XML </a:t>
                      </a:r>
                      <a:r>
                        <a:rPr lang="de-DE" baseline="0" dirty="0" err="1" smtClean="0"/>
                        <a:t>Serialisierung</a:t>
                      </a:r>
                      <a:r>
                        <a:rPr lang="de-DE" baseline="0" dirty="0" smtClean="0"/>
                        <a:t> mit JAXB.</a:t>
                      </a:r>
                      <a:endParaRPr lang="de-DE" dirty="0"/>
                    </a:p>
                  </a:txBody>
                  <a:tcPr/>
                </a:tc>
              </a:tr>
              <a:tr h="589566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Formula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Compiling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Formeln</a:t>
                      </a:r>
                      <a:r>
                        <a:rPr lang="de-DE" baseline="0" dirty="0" smtClean="0"/>
                        <a:t> können entweder direkt in Java-Klassen übersetzt werden oder aus dem XML heraus interpretiert werden.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IV.D-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8855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</Words>
  <Application>Microsoft Office PowerPoint</Application>
  <PresentationFormat>Bildschirmpräsentation (4:3)</PresentationFormat>
  <Paragraphs>27</Paragraphs>
  <Slides>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Master - ConVista General </vt:lpstr>
      <vt:lpstr>Inhalt - Customizing &amp; Tools</vt:lpstr>
      <vt:lpstr>Codegenerator Optionen (1)</vt:lpstr>
      <vt:lpstr>Codegenerator Optionen (2)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dicker</cp:lastModifiedBy>
  <cp:revision>1627</cp:revision>
  <cp:lastPrinted>2012-11-19T11:42:38Z</cp:lastPrinted>
  <dcterms:created xsi:type="dcterms:W3CDTF">2005-03-22T09:36:15Z</dcterms:created>
  <dcterms:modified xsi:type="dcterms:W3CDTF">2013-05-17T13:23:18Z</dcterms:modified>
  <cp:category>Master</cp:category>
  <cp:contentStatus>RELEASED</cp:contentStatus>
</cp:coreProperties>
</file>