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009FC4"/>
    <a:srgbClr val="09A0DB"/>
    <a:srgbClr val="3549AA"/>
    <a:srgbClr val="175FAD"/>
    <a:srgbClr val="51D0E5"/>
    <a:srgbClr val="0E155B"/>
    <a:srgbClr val="745F79"/>
    <a:srgbClr val="16151E"/>
    <a:srgbClr val="FFC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A5FC0-946B-47E7-B608-50D6E5335C18}" v="96" dt="2020-06-29T19:23:04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 Kaim" userId="fde36cd669cba14b" providerId="LiveId" clId="{43DA5FC0-946B-47E7-B608-50D6E5335C18}"/>
    <pc:docChg chg="undo redo custSel addSld delSld modSld modMainMaster">
      <pc:chgData name="Ed Kaim" userId="fde36cd669cba14b" providerId="LiveId" clId="{43DA5FC0-946B-47E7-B608-50D6E5335C18}" dt="2020-06-29T22:54:53.834" v="454" actId="20577"/>
      <pc:docMkLst>
        <pc:docMk/>
      </pc:docMkLst>
      <pc:sldChg chg="addSp delSp modSp mod">
        <pc:chgData name="Ed Kaim" userId="fde36cd669cba14b" providerId="LiveId" clId="{43DA5FC0-946B-47E7-B608-50D6E5335C18}" dt="2020-06-29T22:54:53.834" v="454" actId="20577"/>
        <pc:sldMkLst>
          <pc:docMk/>
          <pc:sldMk cId="2486897604" sldId="256"/>
        </pc:sldMkLst>
        <pc:spChg chg="mod">
          <ac:chgData name="Ed Kaim" userId="fde36cd669cba14b" providerId="LiveId" clId="{43DA5FC0-946B-47E7-B608-50D6E5335C18}" dt="2020-06-29T19:23:04.808" v="450"/>
          <ac:spMkLst>
            <pc:docMk/>
            <pc:sldMk cId="2486897604" sldId="256"/>
            <ac:spMk id="4" creationId="{3AFEB911-8559-4E18-B03D-CC2DC5BB8F35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k cId="2486897604" sldId="256"/>
            <ac:spMk id="5" creationId="{262D7D85-17DD-4FDB-97B3-573C9FDF1E24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k cId="2486897604" sldId="256"/>
            <ac:spMk id="6" creationId="{E8AA8263-643E-4029-A60E-A3547AD4DDB9}"/>
          </ac:spMkLst>
        </pc:spChg>
        <pc:spChg chg="add del mod">
          <ac:chgData name="Ed Kaim" userId="fde36cd669cba14b" providerId="LiveId" clId="{43DA5FC0-946B-47E7-B608-50D6E5335C18}" dt="2020-06-29T19:23:04.808" v="450"/>
          <ac:spMkLst>
            <pc:docMk/>
            <pc:sldMk cId="2486897604" sldId="256"/>
            <ac:spMk id="15" creationId="{6D0B27A1-43A9-4E59-AF9D-4B238F87FBF5}"/>
          </ac:spMkLst>
        </pc:spChg>
        <pc:spChg chg="add del mod">
          <ac:chgData name="Ed Kaim" userId="fde36cd669cba14b" providerId="LiveId" clId="{43DA5FC0-946B-47E7-B608-50D6E5335C18}" dt="2020-06-29T18:37:41.909" v="28" actId="478"/>
          <ac:spMkLst>
            <pc:docMk/>
            <pc:sldMk cId="2486897604" sldId="256"/>
            <ac:spMk id="16" creationId="{503F1E4D-1B3B-40FA-A340-4737F8457B00}"/>
          </ac:spMkLst>
        </pc:spChg>
        <pc:spChg chg="add del mod">
          <ac:chgData name="Ed Kaim" userId="fde36cd669cba14b" providerId="LiveId" clId="{43DA5FC0-946B-47E7-B608-50D6E5335C18}" dt="2020-06-29T18:37:03.536" v="27" actId="478"/>
          <ac:spMkLst>
            <pc:docMk/>
            <pc:sldMk cId="2486897604" sldId="256"/>
            <ac:spMk id="17" creationId="{04E80671-BFC6-4BC1-838A-D1ADF13D5004}"/>
          </ac:spMkLst>
        </pc:spChg>
        <pc:spChg chg="add del mod">
          <ac:chgData name="Ed Kaim" userId="fde36cd669cba14b" providerId="LiveId" clId="{43DA5FC0-946B-47E7-B608-50D6E5335C18}" dt="2020-06-29T18:44:28.187" v="394" actId="478"/>
          <ac:spMkLst>
            <pc:docMk/>
            <pc:sldMk cId="2486897604" sldId="256"/>
            <ac:spMk id="18" creationId="{D4D5E3CD-20B4-4018-8690-CC18A3F4F1B5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k cId="2486897604" sldId="256"/>
            <ac:spMk id="29" creationId="{4C4CD8BD-5889-4902-8F1C-BC7121AF247B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k cId="2486897604" sldId="256"/>
            <ac:spMk id="30" creationId="{45A1C23C-BECF-49E5-A328-ADBC0DD45905}"/>
          </ac:spMkLst>
        </pc:spChg>
        <pc:spChg chg="del">
          <ac:chgData name="Ed Kaim" userId="fde36cd669cba14b" providerId="LiveId" clId="{43DA5FC0-946B-47E7-B608-50D6E5335C18}" dt="2020-06-29T18:45:17.534" v="400" actId="478"/>
          <ac:spMkLst>
            <pc:docMk/>
            <pc:sldMk cId="2486897604" sldId="256"/>
            <ac:spMk id="36" creationId="{F85DE1ED-0A33-4B86-B765-4DC20F4BBF59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k cId="2486897604" sldId="256"/>
            <ac:spMk id="39" creationId="{5C728FD8-544A-45FB-A8FE-5134E8F2EACC}"/>
          </ac:spMkLst>
        </pc:spChg>
        <pc:spChg chg="mod">
          <ac:chgData name="Ed Kaim" userId="fde36cd669cba14b" providerId="LiveId" clId="{43DA5FC0-946B-47E7-B608-50D6E5335C18}" dt="2020-06-29T22:54:53.834" v="454" actId="20577"/>
          <ac:spMkLst>
            <pc:docMk/>
            <pc:sldMk cId="2486897604" sldId="256"/>
            <ac:spMk id="40" creationId="{88DD5A23-6E32-49B5-8650-75A30530A399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k cId="2486897604" sldId="256"/>
            <ac:spMk id="41" creationId="{9EF5D447-014E-4ED3-975F-E35575E36C32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k cId="2486897604" sldId="256"/>
            <ac:spMk id="42" creationId="{0819F0C8-750C-47AB-B5E1-1C5088701CDF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k cId="2486897604" sldId="256"/>
            <ac:spMk id="43" creationId="{8764A4EC-6103-477C-ABD6-87813C98C8AD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k cId="2486897604" sldId="256"/>
            <ac:spMk id="44" creationId="{990B7ACB-D48A-4C50-A3FF-9F9F630D74F6}"/>
          </ac:spMkLst>
        </pc:spChg>
      </pc:sldChg>
      <pc:sldChg chg="del">
        <pc:chgData name="Ed Kaim" userId="fde36cd669cba14b" providerId="LiveId" clId="{43DA5FC0-946B-47E7-B608-50D6E5335C18}" dt="2020-06-29T18:45:11.863" v="399" actId="47"/>
        <pc:sldMkLst>
          <pc:docMk/>
          <pc:sldMk cId="633153724" sldId="257"/>
        </pc:sldMkLst>
      </pc:sldChg>
      <pc:sldChg chg="delSp modSp add mod">
        <pc:chgData name="Ed Kaim" userId="fde36cd669cba14b" providerId="LiveId" clId="{43DA5FC0-946B-47E7-B608-50D6E5335C18}" dt="2020-06-29T19:23:04.808" v="450"/>
        <pc:sldMkLst>
          <pc:docMk/>
          <pc:sldMk cId="1119632573" sldId="257"/>
        </pc:sldMkLst>
        <pc:spChg chg="mod">
          <ac:chgData name="Ed Kaim" userId="fde36cd669cba14b" providerId="LiveId" clId="{43DA5FC0-946B-47E7-B608-50D6E5335C18}" dt="2020-06-29T19:23:04.808" v="450"/>
          <ac:spMkLst>
            <pc:docMk/>
            <pc:sldMk cId="1119632573" sldId="257"/>
            <ac:spMk id="4" creationId="{3AFEB911-8559-4E18-B03D-CC2DC5BB8F35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k cId="1119632573" sldId="257"/>
            <ac:spMk id="5" creationId="{262D7D85-17DD-4FDB-97B3-573C9FDF1E24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k cId="1119632573" sldId="257"/>
            <ac:spMk id="6" creationId="{E8AA8263-643E-4029-A60E-A3547AD4DDB9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k cId="1119632573" sldId="257"/>
            <ac:spMk id="15" creationId="{6D0B27A1-43A9-4E59-AF9D-4B238F87FBF5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k cId="1119632573" sldId="257"/>
            <ac:spMk id="29" creationId="{4C4CD8BD-5889-4902-8F1C-BC7121AF247B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k cId="1119632573" sldId="257"/>
            <ac:spMk id="30" creationId="{45A1C23C-BECF-49E5-A328-ADBC0DD45905}"/>
          </ac:spMkLst>
        </pc:spChg>
        <pc:spChg chg="del">
          <ac:chgData name="Ed Kaim" userId="fde36cd669cba14b" providerId="LiveId" clId="{43DA5FC0-946B-47E7-B608-50D6E5335C18}" dt="2020-06-29T18:47:35.741" v="402" actId="478"/>
          <ac:spMkLst>
            <pc:docMk/>
            <pc:sldMk cId="1119632573" sldId="257"/>
            <ac:spMk id="39" creationId="{5C728FD8-544A-45FB-A8FE-5134E8F2EACC}"/>
          </ac:spMkLst>
        </pc:spChg>
        <pc:spChg chg="del">
          <ac:chgData name="Ed Kaim" userId="fde36cd669cba14b" providerId="LiveId" clId="{43DA5FC0-946B-47E7-B608-50D6E5335C18}" dt="2020-06-29T18:47:35.741" v="402" actId="478"/>
          <ac:spMkLst>
            <pc:docMk/>
            <pc:sldMk cId="1119632573" sldId="257"/>
            <ac:spMk id="40" creationId="{88DD5A23-6E32-49B5-8650-75A30530A399}"/>
          </ac:spMkLst>
        </pc:spChg>
        <pc:spChg chg="del">
          <ac:chgData name="Ed Kaim" userId="fde36cd669cba14b" providerId="LiveId" clId="{43DA5FC0-946B-47E7-B608-50D6E5335C18}" dt="2020-06-29T18:47:35.741" v="402" actId="478"/>
          <ac:spMkLst>
            <pc:docMk/>
            <pc:sldMk cId="1119632573" sldId="257"/>
            <ac:spMk id="41" creationId="{9EF5D447-014E-4ED3-975F-E35575E36C32}"/>
          </ac:spMkLst>
        </pc:spChg>
        <pc:spChg chg="del">
          <ac:chgData name="Ed Kaim" userId="fde36cd669cba14b" providerId="LiveId" clId="{43DA5FC0-946B-47E7-B608-50D6E5335C18}" dt="2020-06-29T18:47:35.741" v="402" actId="478"/>
          <ac:spMkLst>
            <pc:docMk/>
            <pc:sldMk cId="1119632573" sldId="257"/>
            <ac:spMk id="42" creationId="{0819F0C8-750C-47AB-B5E1-1C5088701CDF}"/>
          </ac:spMkLst>
        </pc:spChg>
        <pc:spChg chg="del">
          <ac:chgData name="Ed Kaim" userId="fde36cd669cba14b" providerId="LiveId" clId="{43DA5FC0-946B-47E7-B608-50D6E5335C18}" dt="2020-06-29T18:47:35.741" v="402" actId="478"/>
          <ac:spMkLst>
            <pc:docMk/>
            <pc:sldMk cId="1119632573" sldId="257"/>
            <ac:spMk id="43" creationId="{8764A4EC-6103-477C-ABD6-87813C98C8AD}"/>
          </ac:spMkLst>
        </pc:spChg>
        <pc:spChg chg="del">
          <ac:chgData name="Ed Kaim" userId="fde36cd669cba14b" providerId="LiveId" clId="{43DA5FC0-946B-47E7-B608-50D6E5335C18}" dt="2020-06-29T18:47:35.741" v="402" actId="478"/>
          <ac:spMkLst>
            <pc:docMk/>
            <pc:sldMk cId="1119632573" sldId="257"/>
            <ac:spMk id="44" creationId="{990B7ACB-D48A-4C50-A3FF-9F9F630D74F6}"/>
          </ac:spMkLst>
        </pc:spChg>
      </pc:sldChg>
      <pc:sldChg chg="modSp add del">
        <pc:chgData name="Ed Kaim" userId="fde36cd669cba14b" providerId="LiveId" clId="{43DA5FC0-946B-47E7-B608-50D6E5335C18}" dt="2020-06-29T19:07:52.694" v="412" actId="47"/>
        <pc:sldMkLst>
          <pc:docMk/>
          <pc:sldMk cId="2103477098" sldId="258"/>
        </pc:sldMkLst>
        <pc:spChg chg="mod">
          <ac:chgData name="Ed Kaim" userId="fde36cd669cba14b" providerId="LiveId" clId="{43DA5FC0-946B-47E7-B608-50D6E5335C18}" dt="2020-06-29T18:54:32.089" v="409" actId="207"/>
          <ac:spMkLst>
            <pc:docMk/>
            <pc:sldMk cId="2103477098" sldId="258"/>
            <ac:spMk id="4" creationId="{3AFEB911-8559-4E18-B03D-CC2DC5BB8F35}"/>
          </ac:spMkLst>
        </pc:spChg>
        <pc:spChg chg="mod">
          <ac:chgData name="Ed Kaim" userId="fde36cd669cba14b" providerId="LiveId" clId="{43DA5FC0-946B-47E7-B608-50D6E5335C18}" dt="2020-06-29T18:54:32.089" v="409" actId="207"/>
          <ac:spMkLst>
            <pc:docMk/>
            <pc:sldMk cId="2103477098" sldId="258"/>
            <ac:spMk id="5" creationId="{262D7D85-17DD-4FDB-97B3-573C9FDF1E24}"/>
          </ac:spMkLst>
        </pc:spChg>
        <pc:spChg chg="mod">
          <ac:chgData name="Ed Kaim" userId="fde36cd669cba14b" providerId="LiveId" clId="{43DA5FC0-946B-47E7-B608-50D6E5335C18}" dt="2020-06-29T18:54:32.089" v="409" actId="207"/>
          <ac:spMkLst>
            <pc:docMk/>
            <pc:sldMk cId="2103477098" sldId="258"/>
            <ac:spMk id="6" creationId="{E8AA8263-643E-4029-A60E-A3547AD4DDB9}"/>
          </ac:spMkLst>
        </pc:spChg>
        <pc:spChg chg="mod">
          <ac:chgData name="Ed Kaim" userId="fde36cd669cba14b" providerId="LiveId" clId="{43DA5FC0-946B-47E7-B608-50D6E5335C18}" dt="2020-06-29T18:54:32.089" v="409" actId="207"/>
          <ac:spMkLst>
            <pc:docMk/>
            <pc:sldMk cId="2103477098" sldId="258"/>
            <ac:spMk id="15" creationId="{6D0B27A1-43A9-4E59-AF9D-4B238F87FBF5}"/>
          </ac:spMkLst>
        </pc:spChg>
        <pc:spChg chg="mod">
          <ac:chgData name="Ed Kaim" userId="fde36cd669cba14b" providerId="LiveId" clId="{43DA5FC0-946B-47E7-B608-50D6E5335C18}" dt="2020-06-29T18:54:32.089" v="409" actId="207"/>
          <ac:spMkLst>
            <pc:docMk/>
            <pc:sldMk cId="2103477098" sldId="258"/>
            <ac:spMk id="29" creationId="{4C4CD8BD-5889-4902-8F1C-BC7121AF247B}"/>
          </ac:spMkLst>
        </pc:spChg>
        <pc:spChg chg="mod">
          <ac:chgData name="Ed Kaim" userId="fde36cd669cba14b" providerId="LiveId" clId="{43DA5FC0-946B-47E7-B608-50D6E5335C18}" dt="2020-06-29T18:54:01.350" v="408" actId="207"/>
          <ac:spMkLst>
            <pc:docMk/>
            <pc:sldMk cId="2103477098" sldId="258"/>
            <ac:spMk id="30" creationId="{45A1C23C-BECF-49E5-A328-ADBC0DD45905}"/>
          </ac:spMkLst>
        </pc:spChg>
      </pc:sldChg>
      <pc:sldMasterChg chg="modSp modSldLayout">
        <pc:chgData name="Ed Kaim" userId="fde36cd669cba14b" providerId="LiveId" clId="{43DA5FC0-946B-47E7-B608-50D6E5335C18}" dt="2020-06-29T19:23:04.808" v="450"/>
        <pc:sldMasterMkLst>
          <pc:docMk/>
          <pc:sldMasterMk cId="2383417468" sldId="2147483648"/>
        </pc:sldMasterMkLst>
        <pc:spChg chg="mod">
          <ac:chgData name="Ed Kaim" userId="fde36cd669cba14b" providerId="LiveId" clId="{43DA5FC0-946B-47E7-B608-50D6E5335C18}" dt="2020-06-29T19:23:04.808" v="450"/>
          <ac:spMkLst>
            <pc:docMk/>
            <pc:sldMasterMk cId="2383417468" sldId="2147483648"/>
            <ac:spMk id="2" creationId="{952FF6D1-9E6C-443A-90EF-12666A905DD4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asterMk cId="2383417468" sldId="2147483648"/>
            <ac:spMk id="3" creationId="{D08C089A-43CB-44E9-B1B2-AB02855FF3FE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asterMk cId="2383417468" sldId="2147483648"/>
            <ac:spMk id="4" creationId="{CFA4BD88-82A9-4CEE-998B-61AC5381FC5E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asterMk cId="2383417468" sldId="2147483648"/>
            <ac:spMk id="5" creationId="{33656639-0772-4A52-9193-BAD3CB1D49C1}"/>
          </ac:spMkLst>
        </pc:spChg>
        <pc:spChg chg="mod">
          <ac:chgData name="Ed Kaim" userId="fde36cd669cba14b" providerId="LiveId" clId="{43DA5FC0-946B-47E7-B608-50D6E5335C18}" dt="2020-06-29T19:23:04.808" v="450"/>
          <ac:spMkLst>
            <pc:docMk/>
            <pc:sldMasterMk cId="2383417468" sldId="2147483648"/>
            <ac:spMk id="6" creationId="{C258FC3C-FBEE-4B40-BC06-F16D50F8AEBA}"/>
          </ac:spMkLst>
        </pc:spChg>
        <pc:sldLayoutChg chg="modSp">
          <pc:chgData name="Ed Kaim" userId="fde36cd669cba14b" providerId="LiveId" clId="{43DA5FC0-946B-47E7-B608-50D6E5335C18}" dt="2020-06-29T19:23:04.808" v="450"/>
          <pc:sldLayoutMkLst>
            <pc:docMk/>
            <pc:sldMasterMk cId="2383417468" sldId="2147483648"/>
            <pc:sldLayoutMk cId="1384752727" sldId="2147483649"/>
          </pc:sldLayoutMkLst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1384752727" sldId="2147483649"/>
              <ac:spMk id="2" creationId="{3B602B4A-D5AD-431A-A355-425CB4912048}"/>
            </ac:spMkLst>
          </pc:spChg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1384752727" sldId="2147483649"/>
              <ac:spMk id="3" creationId="{F8D212CB-9B0A-45A8-85DD-411CB84EE2EE}"/>
            </ac:spMkLst>
          </pc:spChg>
        </pc:sldLayoutChg>
        <pc:sldLayoutChg chg="modSp">
          <pc:chgData name="Ed Kaim" userId="fde36cd669cba14b" providerId="LiveId" clId="{43DA5FC0-946B-47E7-B608-50D6E5335C18}" dt="2020-06-29T19:23:04.808" v="450"/>
          <pc:sldLayoutMkLst>
            <pc:docMk/>
            <pc:sldMasterMk cId="2383417468" sldId="2147483648"/>
            <pc:sldLayoutMk cId="714922463" sldId="2147483651"/>
          </pc:sldLayoutMkLst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714922463" sldId="2147483651"/>
              <ac:spMk id="2" creationId="{91EB4106-EEE6-4F5F-B29F-0230C98A8538}"/>
            </ac:spMkLst>
          </pc:spChg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714922463" sldId="2147483651"/>
              <ac:spMk id="3" creationId="{B96F9C4A-A319-4AA5-B5C1-F6924D906069}"/>
            </ac:spMkLst>
          </pc:spChg>
        </pc:sldLayoutChg>
        <pc:sldLayoutChg chg="modSp">
          <pc:chgData name="Ed Kaim" userId="fde36cd669cba14b" providerId="LiveId" clId="{43DA5FC0-946B-47E7-B608-50D6E5335C18}" dt="2020-06-29T19:23:04.808" v="450"/>
          <pc:sldLayoutMkLst>
            <pc:docMk/>
            <pc:sldMasterMk cId="2383417468" sldId="2147483648"/>
            <pc:sldLayoutMk cId="2097089048" sldId="2147483652"/>
          </pc:sldLayoutMkLst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2097089048" sldId="2147483652"/>
              <ac:spMk id="3" creationId="{0D59F00E-1FDB-47C4-91FF-A2FEA286682F}"/>
            </ac:spMkLst>
          </pc:spChg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2097089048" sldId="2147483652"/>
              <ac:spMk id="4" creationId="{5137BD3B-4627-4FE7-9847-A79D321FBB2F}"/>
            </ac:spMkLst>
          </pc:spChg>
        </pc:sldLayoutChg>
        <pc:sldLayoutChg chg="modSp">
          <pc:chgData name="Ed Kaim" userId="fde36cd669cba14b" providerId="LiveId" clId="{43DA5FC0-946B-47E7-B608-50D6E5335C18}" dt="2020-06-29T19:23:04.808" v="450"/>
          <pc:sldLayoutMkLst>
            <pc:docMk/>
            <pc:sldMasterMk cId="2383417468" sldId="2147483648"/>
            <pc:sldLayoutMk cId="2873017027" sldId="2147483653"/>
          </pc:sldLayoutMkLst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2873017027" sldId="2147483653"/>
              <ac:spMk id="2" creationId="{146C49E6-E7D8-49E2-BA5B-E76A51743BDB}"/>
            </ac:spMkLst>
          </pc:spChg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2873017027" sldId="2147483653"/>
              <ac:spMk id="3" creationId="{4338D554-016D-4DAC-B310-B685F3A66520}"/>
            </ac:spMkLst>
          </pc:spChg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2873017027" sldId="2147483653"/>
              <ac:spMk id="4" creationId="{D67CE05D-C84D-4703-AE58-63D74C62CBE7}"/>
            </ac:spMkLst>
          </pc:spChg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2873017027" sldId="2147483653"/>
              <ac:spMk id="5" creationId="{A9DCA8E5-FE4C-412E-9AB2-EF4A0897C37D}"/>
            </ac:spMkLst>
          </pc:spChg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2873017027" sldId="2147483653"/>
              <ac:spMk id="6" creationId="{BF386FFD-794D-4AD9-90FA-06503571DDAB}"/>
            </ac:spMkLst>
          </pc:spChg>
        </pc:sldLayoutChg>
        <pc:sldLayoutChg chg="modSp">
          <pc:chgData name="Ed Kaim" userId="fde36cd669cba14b" providerId="LiveId" clId="{43DA5FC0-946B-47E7-B608-50D6E5335C18}" dt="2020-06-29T19:23:04.808" v="450"/>
          <pc:sldLayoutMkLst>
            <pc:docMk/>
            <pc:sldMasterMk cId="2383417468" sldId="2147483648"/>
            <pc:sldLayoutMk cId="1358607398" sldId="2147483656"/>
          </pc:sldLayoutMkLst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1358607398" sldId="2147483656"/>
              <ac:spMk id="2" creationId="{B1E607FE-EE2D-4A90-8A7D-816D63193629}"/>
            </ac:spMkLst>
          </pc:spChg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1358607398" sldId="2147483656"/>
              <ac:spMk id="3" creationId="{7DB7F2CA-7FB1-4475-90BB-F191BAB327DD}"/>
            </ac:spMkLst>
          </pc:spChg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1358607398" sldId="2147483656"/>
              <ac:spMk id="4" creationId="{749D1282-34F5-4406-82B3-526CFB451F5A}"/>
            </ac:spMkLst>
          </pc:spChg>
        </pc:sldLayoutChg>
        <pc:sldLayoutChg chg="modSp">
          <pc:chgData name="Ed Kaim" userId="fde36cd669cba14b" providerId="LiveId" clId="{43DA5FC0-946B-47E7-B608-50D6E5335C18}" dt="2020-06-29T19:23:04.808" v="450"/>
          <pc:sldLayoutMkLst>
            <pc:docMk/>
            <pc:sldMasterMk cId="2383417468" sldId="2147483648"/>
            <pc:sldLayoutMk cId="1005729916" sldId="2147483657"/>
          </pc:sldLayoutMkLst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1005729916" sldId="2147483657"/>
              <ac:spMk id="2" creationId="{63FE74EB-6D78-4B03-B4F8-FA2751493D54}"/>
            </ac:spMkLst>
          </pc:spChg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1005729916" sldId="2147483657"/>
              <ac:spMk id="3" creationId="{68B7E8A4-7459-4E67-A974-32BFE372A58C}"/>
            </ac:spMkLst>
          </pc:spChg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1005729916" sldId="2147483657"/>
              <ac:spMk id="4" creationId="{2772580E-611A-4BD5-9BA0-16D8FA33FD5B}"/>
            </ac:spMkLst>
          </pc:spChg>
        </pc:sldLayoutChg>
        <pc:sldLayoutChg chg="modSp">
          <pc:chgData name="Ed Kaim" userId="fde36cd669cba14b" providerId="LiveId" clId="{43DA5FC0-946B-47E7-B608-50D6E5335C18}" dt="2020-06-29T19:23:04.808" v="450"/>
          <pc:sldLayoutMkLst>
            <pc:docMk/>
            <pc:sldMasterMk cId="2383417468" sldId="2147483648"/>
            <pc:sldLayoutMk cId="717914865" sldId="2147483659"/>
          </pc:sldLayoutMkLst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717914865" sldId="2147483659"/>
              <ac:spMk id="2" creationId="{1343E5A6-8173-4452-9D7B-18CF0B5D8CCC}"/>
            </ac:spMkLst>
          </pc:spChg>
          <pc:spChg chg="mod">
            <ac:chgData name="Ed Kaim" userId="fde36cd669cba14b" providerId="LiveId" clId="{43DA5FC0-946B-47E7-B608-50D6E5335C18}" dt="2020-06-29T19:23:04.808" v="450"/>
            <ac:spMkLst>
              <pc:docMk/>
              <pc:sldMasterMk cId="2383417468" sldId="2147483648"/>
              <pc:sldLayoutMk cId="717914865" sldId="2147483659"/>
              <ac:spMk id="3" creationId="{4A332A94-71A5-4083-9A4E-27C76299FB6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2B4A-D5AD-431A-A355-425CB4912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212CB-9B0A-45A8-85DD-411CB84EE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E1057-F625-4E73-845D-784DDD2C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287-1602-4431-8DE5-972B071BA3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C3032-EF61-449D-86D1-16BA30F4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530F-FD61-4036-95A5-2C553F14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7F75-4C25-430B-8064-8BD030CD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0954-E441-47C6-9935-4725742A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8D05B-A1D6-4626-931F-753D149F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EF39-46A6-4DCC-8BCA-AB9FDF04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287-1602-4431-8DE5-972B071BA3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E0B2-A133-4A15-B610-D8050CBE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40C54-7292-4D32-A37B-CE2BA1FC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7F75-4C25-430B-8064-8BD030CD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3E5A6-8173-4452-9D7B-18CF0B5D8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32A94-71A5-4083-9A4E-27C76299F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8BCA7-10FF-41FC-9AFA-D90ADB20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287-1602-4431-8DE5-972B071BA3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46CB8-F2E6-467E-9873-858678E9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30648-9115-4C22-9F25-A5C95C46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7F75-4C25-430B-8064-8BD030CD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10FA-A657-491A-99CC-BCE60913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31FE-43F0-417E-AD1C-D86B5F71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9717-1D12-45A4-BE7F-D8ADF18B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287-1602-4431-8DE5-972B071BA3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D43D-079C-471C-99E7-B26E5A06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61BB-8960-4A1E-8A88-CD715731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7F75-4C25-430B-8064-8BD030CD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8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4106-EEE6-4F5F-B29F-0230C98A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F9C4A-A319-4AA5-B5C1-F6924D90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6E8B7-B8A2-4138-8147-76D234A8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287-1602-4431-8DE5-972B071BA3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5798-9758-4450-BDA8-3921F248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0374C-046A-4CC6-A6B4-675FA8EA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7F75-4C25-430B-8064-8BD030CD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2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D4AD-916F-4F52-B300-5C7FC7A7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9F00E-1FDB-47C4-91FF-A2FEA2866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7BD3B-4627-4FE7-9847-A79D321FB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44F6-7F96-4D70-9735-1837747F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287-1602-4431-8DE5-972B071BA3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A5844-B0C0-4632-93D6-75C1E8F6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CB2A-B3FF-4605-8BEB-D56E53DB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7F75-4C25-430B-8064-8BD030CD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8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49E6-E7D8-49E2-BA5B-E76A5174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8D554-016D-4DAC-B310-B685F3A66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CE05D-C84D-4703-AE58-63D74C62C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CA8E5-FE4C-412E-9AB2-EF4A0897C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9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86FFD-794D-4AD9-90FA-06503571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EE172-EEB6-47F8-9E11-2FE26F87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287-1602-4431-8DE5-972B071BA3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0D6BB-2BA6-45B9-B9E6-6821C8DF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C9F94-CD6E-414D-AE73-D4951ED1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7F75-4C25-430B-8064-8BD030CD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89D-B866-4F62-8C7E-0020D853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D313C-7FF0-4398-9D72-10FC2CB8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287-1602-4431-8DE5-972B071BA3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2103F-C25E-436C-95AB-24DFA70A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02FB2-2649-4997-A517-DF4BB6E3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7F75-4C25-430B-8064-8BD030CD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3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65FE6-89CC-4867-82F7-0D616659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287-1602-4431-8DE5-972B071BA3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DE330-72F0-484E-8780-83C600FA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E146F-A546-4303-AD5B-19CE5693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7F75-4C25-430B-8064-8BD030CD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7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07FE-EE2D-4A90-8A7D-816D6319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7F2CA-7FB1-4475-90BB-F191BAB3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1282-34F5-4406-82B3-526CFB451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77BEB-F6B1-46AE-A229-8B6E0E83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287-1602-4431-8DE5-972B071BA3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4A35D-8876-4800-B714-DD39587B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23E6-6B8C-4513-A457-88A58E8A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7F75-4C25-430B-8064-8BD030CD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74EB-6D78-4B03-B4F8-FA275149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7E8A4-7459-4E67-A974-32BFE372A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2580E-611A-4BD5-9BA0-16D8FA33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E2A75-8114-4A0F-B208-631F6DE6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7287-1602-4431-8DE5-972B071BA3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4FDA0-A2A0-45BC-A969-9F3CB7A6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87D42-CA0E-4FF1-B7F3-BB07877A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7F75-4C25-430B-8064-8BD030CD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FF6D1-9E6C-443A-90EF-12666A90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C089A-43CB-44E9-B1B2-AB02855FF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4BD88-82A9-4CEE-998B-61AC5381F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7287-1602-4431-8DE5-972B071BA3A4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56639-0772-4A52-9193-BAD3CB1D4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FC3C-FBEE-4B40-BC06-F16D50F8A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E7F75-4C25-430B-8064-8BD030CD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1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4CD8BD-5889-4902-8F1C-BC7121AF247B}"/>
              </a:ext>
            </a:extLst>
          </p:cNvPr>
          <p:cNvSpPr/>
          <p:nvPr/>
        </p:nvSpPr>
        <p:spPr>
          <a:xfrm>
            <a:off x="5169460" y="1328474"/>
            <a:ext cx="4199045" cy="2236493"/>
          </a:xfrm>
          <a:custGeom>
            <a:avLst/>
            <a:gdLst>
              <a:gd name="connsiteX0" fmla="*/ 1697126 w 3394250"/>
              <a:gd name="connsiteY0" fmla="*/ 0 h 1807844"/>
              <a:gd name="connsiteX1" fmla="*/ 3394250 w 3394250"/>
              <a:gd name="connsiteY1" fmla="*/ 1583906 h 1807844"/>
              <a:gd name="connsiteX2" fmla="*/ 3391065 w 3394250"/>
              <a:gd name="connsiteY2" fmla="*/ 1583906 h 1807844"/>
              <a:gd name="connsiteX3" fmla="*/ 3107637 w 3394250"/>
              <a:gd name="connsiteY3" fmla="*/ 1807844 h 1807844"/>
              <a:gd name="connsiteX4" fmla="*/ 2824210 w 3394250"/>
              <a:gd name="connsiteY4" fmla="*/ 1583906 h 1807844"/>
              <a:gd name="connsiteX5" fmla="*/ 2820355 w 3394250"/>
              <a:gd name="connsiteY5" fmla="*/ 1583906 h 1807844"/>
              <a:gd name="connsiteX6" fmla="*/ 1697126 w 3394250"/>
              <a:gd name="connsiteY6" fmla="*/ 571721 h 1807844"/>
              <a:gd name="connsiteX7" fmla="*/ 573897 w 3394250"/>
              <a:gd name="connsiteY7" fmla="*/ 1583906 h 1807844"/>
              <a:gd name="connsiteX8" fmla="*/ 568465 w 3394250"/>
              <a:gd name="connsiteY8" fmla="*/ 1583906 h 1807844"/>
              <a:gd name="connsiteX9" fmla="*/ 284233 w 3394250"/>
              <a:gd name="connsiteY9" fmla="*/ 1359332 h 1807844"/>
              <a:gd name="connsiteX10" fmla="*/ 0 w 3394250"/>
              <a:gd name="connsiteY10" fmla="*/ 1583906 h 1807844"/>
              <a:gd name="connsiteX11" fmla="*/ 1697126 w 3394250"/>
              <a:gd name="connsiteY11" fmla="*/ 0 h 180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94250" h="1807844">
                <a:moveTo>
                  <a:pt x="1697126" y="0"/>
                </a:moveTo>
                <a:cubicBezTo>
                  <a:pt x="2596221" y="0"/>
                  <a:pt x="3334763" y="700547"/>
                  <a:pt x="3394250" y="1583906"/>
                </a:cubicBezTo>
                <a:lnTo>
                  <a:pt x="3391065" y="1583906"/>
                </a:lnTo>
                <a:lnTo>
                  <a:pt x="3107637" y="1807844"/>
                </a:lnTo>
                <a:lnTo>
                  <a:pt x="2824210" y="1583906"/>
                </a:lnTo>
                <a:lnTo>
                  <a:pt x="2820355" y="1583906"/>
                </a:lnTo>
                <a:cubicBezTo>
                  <a:pt x="2762530" y="1016152"/>
                  <a:pt x="2280871" y="571721"/>
                  <a:pt x="1697126" y="571721"/>
                </a:cubicBezTo>
                <a:cubicBezTo>
                  <a:pt x="1113379" y="571721"/>
                  <a:pt x="631721" y="1016152"/>
                  <a:pt x="573897" y="1583906"/>
                </a:cubicBezTo>
                <a:lnTo>
                  <a:pt x="568465" y="1583906"/>
                </a:lnTo>
                <a:lnTo>
                  <a:pt x="284233" y="1359332"/>
                </a:lnTo>
                <a:lnTo>
                  <a:pt x="0" y="1583906"/>
                </a:lnTo>
                <a:cubicBezTo>
                  <a:pt x="59488" y="700547"/>
                  <a:pt x="798031" y="0"/>
                  <a:pt x="1697126" y="0"/>
                </a:cubicBezTo>
                <a:close/>
              </a:path>
            </a:pathLst>
          </a:custGeom>
          <a:solidFill>
            <a:srgbClr val="09A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8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5A1C23C-BECF-49E5-A328-ADBC0DD45905}"/>
              </a:ext>
            </a:extLst>
          </p:cNvPr>
          <p:cNvSpPr/>
          <p:nvPr/>
        </p:nvSpPr>
        <p:spPr>
          <a:xfrm rot="10800000">
            <a:off x="5169460" y="3293036"/>
            <a:ext cx="4199045" cy="2236493"/>
          </a:xfrm>
          <a:custGeom>
            <a:avLst/>
            <a:gdLst>
              <a:gd name="connsiteX0" fmla="*/ 1697126 w 3394250"/>
              <a:gd name="connsiteY0" fmla="*/ 0 h 1807844"/>
              <a:gd name="connsiteX1" fmla="*/ 3394250 w 3394250"/>
              <a:gd name="connsiteY1" fmla="*/ 1583906 h 1807844"/>
              <a:gd name="connsiteX2" fmla="*/ 3391065 w 3394250"/>
              <a:gd name="connsiteY2" fmla="*/ 1583906 h 1807844"/>
              <a:gd name="connsiteX3" fmla="*/ 3107637 w 3394250"/>
              <a:gd name="connsiteY3" fmla="*/ 1807844 h 1807844"/>
              <a:gd name="connsiteX4" fmla="*/ 2824210 w 3394250"/>
              <a:gd name="connsiteY4" fmla="*/ 1583906 h 1807844"/>
              <a:gd name="connsiteX5" fmla="*/ 2820355 w 3394250"/>
              <a:gd name="connsiteY5" fmla="*/ 1583906 h 1807844"/>
              <a:gd name="connsiteX6" fmla="*/ 1697126 w 3394250"/>
              <a:gd name="connsiteY6" fmla="*/ 571721 h 1807844"/>
              <a:gd name="connsiteX7" fmla="*/ 573897 w 3394250"/>
              <a:gd name="connsiteY7" fmla="*/ 1583906 h 1807844"/>
              <a:gd name="connsiteX8" fmla="*/ 568465 w 3394250"/>
              <a:gd name="connsiteY8" fmla="*/ 1583906 h 1807844"/>
              <a:gd name="connsiteX9" fmla="*/ 284233 w 3394250"/>
              <a:gd name="connsiteY9" fmla="*/ 1359332 h 1807844"/>
              <a:gd name="connsiteX10" fmla="*/ 0 w 3394250"/>
              <a:gd name="connsiteY10" fmla="*/ 1583906 h 1807844"/>
              <a:gd name="connsiteX11" fmla="*/ 1697126 w 3394250"/>
              <a:gd name="connsiteY11" fmla="*/ 0 h 180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94250" h="1807844">
                <a:moveTo>
                  <a:pt x="1697126" y="0"/>
                </a:moveTo>
                <a:cubicBezTo>
                  <a:pt x="2596221" y="0"/>
                  <a:pt x="3334763" y="700547"/>
                  <a:pt x="3394250" y="1583906"/>
                </a:cubicBezTo>
                <a:lnTo>
                  <a:pt x="3391065" y="1583906"/>
                </a:lnTo>
                <a:lnTo>
                  <a:pt x="3107637" y="1807844"/>
                </a:lnTo>
                <a:lnTo>
                  <a:pt x="2824210" y="1583906"/>
                </a:lnTo>
                <a:lnTo>
                  <a:pt x="2820355" y="1583906"/>
                </a:lnTo>
                <a:cubicBezTo>
                  <a:pt x="2762530" y="1016152"/>
                  <a:pt x="2280871" y="571721"/>
                  <a:pt x="1697126" y="571721"/>
                </a:cubicBezTo>
                <a:cubicBezTo>
                  <a:pt x="1113379" y="571721"/>
                  <a:pt x="631721" y="1016152"/>
                  <a:pt x="573897" y="1583906"/>
                </a:cubicBezTo>
                <a:lnTo>
                  <a:pt x="568465" y="1583906"/>
                </a:lnTo>
                <a:lnTo>
                  <a:pt x="284233" y="1359332"/>
                </a:lnTo>
                <a:lnTo>
                  <a:pt x="0" y="1583906"/>
                </a:lnTo>
                <a:cubicBezTo>
                  <a:pt x="59488" y="700547"/>
                  <a:pt x="798031" y="0"/>
                  <a:pt x="1697126" y="0"/>
                </a:cubicBezTo>
                <a:close/>
              </a:path>
            </a:pathLst>
          </a:custGeom>
          <a:solidFill>
            <a:srgbClr val="3549A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8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FEB911-8559-4E18-B03D-CC2DC5BB8F35}"/>
              </a:ext>
            </a:extLst>
          </p:cNvPr>
          <p:cNvSpPr/>
          <p:nvPr/>
        </p:nvSpPr>
        <p:spPr>
          <a:xfrm>
            <a:off x="6147753" y="2307774"/>
            <a:ext cx="2242460" cy="2242458"/>
          </a:xfrm>
          <a:prstGeom prst="ellipse">
            <a:avLst/>
          </a:prstGeom>
          <a:solidFill>
            <a:srgbClr val="175FA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62D7D85-17DD-4FDB-97B3-573C9FDF1E24}"/>
              </a:ext>
            </a:extLst>
          </p:cNvPr>
          <p:cNvSpPr/>
          <p:nvPr/>
        </p:nvSpPr>
        <p:spPr>
          <a:xfrm>
            <a:off x="4" y="3054350"/>
            <a:ext cx="2763078" cy="669500"/>
          </a:xfrm>
          <a:prstGeom prst="homePlate">
            <a:avLst/>
          </a:prstGeom>
          <a:solidFill>
            <a:srgbClr val="51D0E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8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8AA8263-643E-4029-A60E-A3547AD4DDB9}"/>
              </a:ext>
            </a:extLst>
          </p:cNvPr>
          <p:cNvSpPr/>
          <p:nvPr/>
        </p:nvSpPr>
        <p:spPr>
          <a:xfrm>
            <a:off x="2584730" y="3054350"/>
            <a:ext cx="2423890" cy="669500"/>
          </a:xfrm>
          <a:prstGeom prst="chevron">
            <a:avLst/>
          </a:prstGeom>
          <a:solidFill>
            <a:srgbClr val="009FC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8" dirty="0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6D0B27A1-43A9-4E59-AF9D-4B238F87FBF5}"/>
              </a:ext>
            </a:extLst>
          </p:cNvPr>
          <p:cNvSpPr/>
          <p:nvPr/>
        </p:nvSpPr>
        <p:spPr>
          <a:xfrm>
            <a:off x="9529345" y="3054350"/>
            <a:ext cx="2423890" cy="669500"/>
          </a:xfrm>
          <a:prstGeom prst="chevron">
            <a:avLst/>
          </a:prstGeom>
          <a:solidFill>
            <a:srgbClr val="0E15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8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728FD8-544A-45FB-A8FE-5134E8F2EACC}"/>
              </a:ext>
            </a:extLst>
          </p:cNvPr>
          <p:cNvSpPr/>
          <p:nvPr/>
        </p:nvSpPr>
        <p:spPr>
          <a:xfrm>
            <a:off x="699197" y="3158269"/>
            <a:ext cx="138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Raleway" panose="020B0503030101060003" pitchFamily="34" charset="0"/>
              </a:rPr>
              <a:t>Develop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DD5A23-6E32-49B5-8650-75A30530A399}"/>
              </a:ext>
            </a:extLst>
          </p:cNvPr>
          <p:cNvSpPr/>
          <p:nvPr/>
        </p:nvSpPr>
        <p:spPr>
          <a:xfrm>
            <a:off x="3393363" y="3158269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Raleway" panose="020B0503030101060003" pitchFamily="34" charset="0"/>
              </a:rPr>
              <a:t>Plan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F5D447-014E-4ED3-975F-E35575E36C32}"/>
              </a:ext>
            </a:extLst>
          </p:cNvPr>
          <p:cNvSpPr/>
          <p:nvPr/>
        </p:nvSpPr>
        <p:spPr>
          <a:xfrm>
            <a:off x="10191477" y="3158269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Raleway" panose="020B0503030101060003" pitchFamily="34" charset="0"/>
              </a:rPr>
              <a:t>Review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19F0C8-750C-47AB-B5E1-1C5088701CDF}"/>
              </a:ext>
            </a:extLst>
          </p:cNvPr>
          <p:cNvSpPr/>
          <p:nvPr/>
        </p:nvSpPr>
        <p:spPr>
          <a:xfrm>
            <a:off x="6630830" y="1723168"/>
            <a:ext cx="1276310" cy="461665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Raleway" panose="020B0503030101060003" pitchFamily="34" charset="0"/>
              </a:rPr>
              <a:t>Monitor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64A4EC-6103-477C-ABD6-87813C98C8AD}"/>
              </a:ext>
            </a:extLst>
          </p:cNvPr>
          <p:cNvSpPr/>
          <p:nvPr/>
        </p:nvSpPr>
        <p:spPr>
          <a:xfrm>
            <a:off x="6630830" y="4750818"/>
            <a:ext cx="1276310" cy="461665"/>
          </a:xfrm>
          <a:prstGeom prst="rect">
            <a:avLst/>
          </a:prstGeom>
        </p:spPr>
        <p:txBody>
          <a:bodyPr wrap="none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Raleway" panose="020B0503030101060003" pitchFamily="34" charset="0"/>
              </a:rPr>
              <a:t>Adjust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0B7ACB-D48A-4C50-A3FF-9F9F630D74F6}"/>
              </a:ext>
            </a:extLst>
          </p:cNvPr>
          <p:cNvSpPr/>
          <p:nvPr/>
        </p:nvSpPr>
        <p:spPr>
          <a:xfrm>
            <a:off x="6759072" y="3158269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Raleway" panose="020B0503030101060003" pitchFamily="34" charset="0"/>
              </a:rPr>
              <a:t>Trade</a:t>
            </a:r>
          </a:p>
        </p:txBody>
      </p:sp>
    </p:spTree>
    <p:extLst>
      <p:ext uri="{BB962C8B-B14F-4D97-AF65-F5344CB8AC3E}">
        <p14:creationId xmlns:p14="http://schemas.microsoft.com/office/powerpoint/2010/main" val="248689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4CD8BD-5889-4902-8F1C-BC7121AF247B}"/>
              </a:ext>
            </a:extLst>
          </p:cNvPr>
          <p:cNvSpPr/>
          <p:nvPr/>
        </p:nvSpPr>
        <p:spPr>
          <a:xfrm>
            <a:off x="5169460" y="1328474"/>
            <a:ext cx="4199045" cy="2236493"/>
          </a:xfrm>
          <a:custGeom>
            <a:avLst/>
            <a:gdLst>
              <a:gd name="connsiteX0" fmla="*/ 1697126 w 3394250"/>
              <a:gd name="connsiteY0" fmla="*/ 0 h 1807844"/>
              <a:gd name="connsiteX1" fmla="*/ 3394250 w 3394250"/>
              <a:gd name="connsiteY1" fmla="*/ 1583906 h 1807844"/>
              <a:gd name="connsiteX2" fmla="*/ 3391065 w 3394250"/>
              <a:gd name="connsiteY2" fmla="*/ 1583906 h 1807844"/>
              <a:gd name="connsiteX3" fmla="*/ 3107637 w 3394250"/>
              <a:gd name="connsiteY3" fmla="*/ 1807844 h 1807844"/>
              <a:gd name="connsiteX4" fmla="*/ 2824210 w 3394250"/>
              <a:gd name="connsiteY4" fmla="*/ 1583906 h 1807844"/>
              <a:gd name="connsiteX5" fmla="*/ 2820355 w 3394250"/>
              <a:gd name="connsiteY5" fmla="*/ 1583906 h 1807844"/>
              <a:gd name="connsiteX6" fmla="*/ 1697126 w 3394250"/>
              <a:gd name="connsiteY6" fmla="*/ 571721 h 1807844"/>
              <a:gd name="connsiteX7" fmla="*/ 573897 w 3394250"/>
              <a:gd name="connsiteY7" fmla="*/ 1583906 h 1807844"/>
              <a:gd name="connsiteX8" fmla="*/ 568465 w 3394250"/>
              <a:gd name="connsiteY8" fmla="*/ 1583906 h 1807844"/>
              <a:gd name="connsiteX9" fmla="*/ 284233 w 3394250"/>
              <a:gd name="connsiteY9" fmla="*/ 1359332 h 1807844"/>
              <a:gd name="connsiteX10" fmla="*/ 0 w 3394250"/>
              <a:gd name="connsiteY10" fmla="*/ 1583906 h 1807844"/>
              <a:gd name="connsiteX11" fmla="*/ 1697126 w 3394250"/>
              <a:gd name="connsiteY11" fmla="*/ 0 h 180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94250" h="1807844">
                <a:moveTo>
                  <a:pt x="1697126" y="0"/>
                </a:moveTo>
                <a:cubicBezTo>
                  <a:pt x="2596221" y="0"/>
                  <a:pt x="3334763" y="700547"/>
                  <a:pt x="3394250" y="1583906"/>
                </a:cubicBezTo>
                <a:lnTo>
                  <a:pt x="3391065" y="1583906"/>
                </a:lnTo>
                <a:lnTo>
                  <a:pt x="3107637" y="1807844"/>
                </a:lnTo>
                <a:lnTo>
                  <a:pt x="2824210" y="1583906"/>
                </a:lnTo>
                <a:lnTo>
                  <a:pt x="2820355" y="1583906"/>
                </a:lnTo>
                <a:cubicBezTo>
                  <a:pt x="2762530" y="1016152"/>
                  <a:pt x="2280871" y="571721"/>
                  <a:pt x="1697126" y="571721"/>
                </a:cubicBezTo>
                <a:cubicBezTo>
                  <a:pt x="1113379" y="571721"/>
                  <a:pt x="631721" y="1016152"/>
                  <a:pt x="573897" y="1583906"/>
                </a:cubicBezTo>
                <a:lnTo>
                  <a:pt x="568465" y="1583906"/>
                </a:lnTo>
                <a:lnTo>
                  <a:pt x="284233" y="1359332"/>
                </a:lnTo>
                <a:lnTo>
                  <a:pt x="0" y="1583906"/>
                </a:lnTo>
                <a:cubicBezTo>
                  <a:pt x="59488" y="700547"/>
                  <a:pt x="798031" y="0"/>
                  <a:pt x="1697126" y="0"/>
                </a:cubicBezTo>
                <a:close/>
              </a:path>
            </a:pathLst>
          </a:custGeom>
          <a:solidFill>
            <a:srgbClr val="09A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8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5A1C23C-BECF-49E5-A328-ADBC0DD45905}"/>
              </a:ext>
            </a:extLst>
          </p:cNvPr>
          <p:cNvSpPr/>
          <p:nvPr/>
        </p:nvSpPr>
        <p:spPr>
          <a:xfrm rot="10800000">
            <a:off x="5169460" y="3293036"/>
            <a:ext cx="4199045" cy="2236493"/>
          </a:xfrm>
          <a:custGeom>
            <a:avLst/>
            <a:gdLst>
              <a:gd name="connsiteX0" fmla="*/ 1697126 w 3394250"/>
              <a:gd name="connsiteY0" fmla="*/ 0 h 1807844"/>
              <a:gd name="connsiteX1" fmla="*/ 3394250 w 3394250"/>
              <a:gd name="connsiteY1" fmla="*/ 1583906 h 1807844"/>
              <a:gd name="connsiteX2" fmla="*/ 3391065 w 3394250"/>
              <a:gd name="connsiteY2" fmla="*/ 1583906 h 1807844"/>
              <a:gd name="connsiteX3" fmla="*/ 3107637 w 3394250"/>
              <a:gd name="connsiteY3" fmla="*/ 1807844 h 1807844"/>
              <a:gd name="connsiteX4" fmla="*/ 2824210 w 3394250"/>
              <a:gd name="connsiteY4" fmla="*/ 1583906 h 1807844"/>
              <a:gd name="connsiteX5" fmla="*/ 2820355 w 3394250"/>
              <a:gd name="connsiteY5" fmla="*/ 1583906 h 1807844"/>
              <a:gd name="connsiteX6" fmla="*/ 1697126 w 3394250"/>
              <a:gd name="connsiteY6" fmla="*/ 571721 h 1807844"/>
              <a:gd name="connsiteX7" fmla="*/ 573897 w 3394250"/>
              <a:gd name="connsiteY7" fmla="*/ 1583906 h 1807844"/>
              <a:gd name="connsiteX8" fmla="*/ 568465 w 3394250"/>
              <a:gd name="connsiteY8" fmla="*/ 1583906 h 1807844"/>
              <a:gd name="connsiteX9" fmla="*/ 284233 w 3394250"/>
              <a:gd name="connsiteY9" fmla="*/ 1359332 h 1807844"/>
              <a:gd name="connsiteX10" fmla="*/ 0 w 3394250"/>
              <a:gd name="connsiteY10" fmla="*/ 1583906 h 1807844"/>
              <a:gd name="connsiteX11" fmla="*/ 1697126 w 3394250"/>
              <a:gd name="connsiteY11" fmla="*/ 0 h 180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94250" h="1807844">
                <a:moveTo>
                  <a:pt x="1697126" y="0"/>
                </a:moveTo>
                <a:cubicBezTo>
                  <a:pt x="2596221" y="0"/>
                  <a:pt x="3334763" y="700547"/>
                  <a:pt x="3394250" y="1583906"/>
                </a:cubicBezTo>
                <a:lnTo>
                  <a:pt x="3391065" y="1583906"/>
                </a:lnTo>
                <a:lnTo>
                  <a:pt x="3107637" y="1807844"/>
                </a:lnTo>
                <a:lnTo>
                  <a:pt x="2824210" y="1583906"/>
                </a:lnTo>
                <a:lnTo>
                  <a:pt x="2820355" y="1583906"/>
                </a:lnTo>
                <a:cubicBezTo>
                  <a:pt x="2762530" y="1016152"/>
                  <a:pt x="2280871" y="571721"/>
                  <a:pt x="1697126" y="571721"/>
                </a:cubicBezTo>
                <a:cubicBezTo>
                  <a:pt x="1113379" y="571721"/>
                  <a:pt x="631721" y="1016152"/>
                  <a:pt x="573897" y="1583906"/>
                </a:cubicBezTo>
                <a:lnTo>
                  <a:pt x="568465" y="1583906"/>
                </a:lnTo>
                <a:lnTo>
                  <a:pt x="284233" y="1359332"/>
                </a:lnTo>
                <a:lnTo>
                  <a:pt x="0" y="1583906"/>
                </a:lnTo>
                <a:cubicBezTo>
                  <a:pt x="59488" y="700547"/>
                  <a:pt x="798031" y="0"/>
                  <a:pt x="1697126" y="0"/>
                </a:cubicBezTo>
                <a:close/>
              </a:path>
            </a:pathLst>
          </a:custGeom>
          <a:solidFill>
            <a:srgbClr val="3549A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8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FEB911-8559-4E18-B03D-CC2DC5BB8F35}"/>
              </a:ext>
            </a:extLst>
          </p:cNvPr>
          <p:cNvSpPr/>
          <p:nvPr/>
        </p:nvSpPr>
        <p:spPr>
          <a:xfrm>
            <a:off x="6147753" y="2307774"/>
            <a:ext cx="2242460" cy="2242458"/>
          </a:xfrm>
          <a:prstGeom prst="ellipse">
            <a:avLst/>
          </a:prstGeom>
          <a:solidFill>
            <a:srgbClr val="175FAD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62D7D85-17DD-4FDB-97B3-573C9FDF1E24}"/>
              </a:ext>
            </a:extLst>
          </p:cNvPr>
          <p:cNvSpPr/>
          <p:nvPr/>
        </p:nvSpPr>
        <p:spPr>
          <a:xfrm>
            <a:off x="4" y="3054350"/>
            <a:ext cx="2763078" cy="669500"/>
          </a:xfrm>
          <a:prstGeom prst="homePlate">
            <a:avLst/>
          </a:prstGeom>
          <a:solidFill>
            <a:srgbClr val="51D0E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8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8AA8263-643E-4029-A60E-A3547AD4DDB9}"/>
              </a:ext>
            </a:extLst>
          </p:cNvPr>
          <p:cNvSpPr/>
          <p:nvPr/>
        </p:nvSpPr>
        <p:spPr>
          <a:xfrm>
            <a:off x="2584730" y="3054350"/>
            <a:ext cx="2423890" cy="669500"/>
          </a:xfrm>
          <a:prstGeom prst="chevron">
            <a:avLst/>
          </a:prstGeom>
          <a:solidFill>
            <a:srgbClr val="009FC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8" dirty="0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6D0B27A1-43A9-4E59-AF9D-4B238F87FBF5}"/>
              </a:ext>
            </a:extLst>
          </p:cNvPr>
          <p:cNvSpPr/>
          <p:nvPr/>
        </p:nvSpPr>
        <p:spPr>
          <a:xfrm>
            <a:off x="9529345" y="3054350"/>
            <a:ext cx="2423890" cy="669500"/>
          </a:xfrm>
          <a:prstGeom prst="chevron">
            <a:avLst/>
          </a:prstGeom>
          <a:solidFill>
            <a:srgbClr val="0E15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8" dirty="0"/>
          </a:p>
        </p:txBody>
      </p:sp>
    </p:spTree>
    <p:extLst>
      <p:ext uri="{BB962C8B-B14F-4D97-AF65-F5344CB8AC3E}">
        <p14:creationId xmlns:p14="http://schemas.microsoft.com/office/powerpoint/2010/main" val="111963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inancial Suppor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42EAD"/>
      </a:accent1>
      <a:accent2>
        <a:srgbClr val="EA6227"/>
      </a:accent2>
      <a:accent3>
        <a:srgbClr val="F2A51A"/>
      </a:accent3>
      <a:accent4>
        <a:srgbClr val="B9EBCC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Pandhuya Niking</dc:creator>
  <cp:lastModifiedBy>Ed Kaim</cp:lastModifiedBy>
  <cp:revision>4</cp:revision>
  <dcterms:created xsi:type="dcterms:W3CDTF">2020-06-29T06:08:14Z</dcterms:created>
  <dcterms:modified xsi:type="dcterms:W3CDTF">2020-06-29T22:55:08Z</dcterms:modified>
</cp:coreProperties>
</file>