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6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4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55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8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47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0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1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308B-320E-4A36-AF95-65D13C137AC0}" type="datetimeFigureOut">
              <a:rPr lang="es-ES" smtClean="0"/>
              <a:t>17/06/2021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A03F-0DDF-4561-B841-9183843BF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0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5740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ICT</a:t>
            </a:r>
          </a:p>
        </p:txBody>
      </p:sp>
      <p:sp>
        <p:nvSpPr>
          <p:cNvPr id="5" name="Elipse 4"/>
          <p:cNvSpPr/>
          <p:nvPr/>
        </p:nvSpPr>
        <p:spPr>
          <a:xfrm>
            <a:off x="2315251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SUS</a:t>
            </a:r>
          </a:p>
        </p:txBody>
      </p:sp>
      <p:sp>
        <p:nvSpPr>
          <p:cNvPr id="7" name="Elipse 6"/>
          <p:cNvSpPr/>
          <p:nvPr/>
        </p:nvSpPr>
        <p:spPr>
          <a:xfrm>
            <a:off x="6534273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RVL</a:t>
            </a:r>
          </a:p>
        </p:txBody>
      </p:sp>
      <p:sp>
        <p:nvSpPr>
          <p:cNvPr id="8" name="Elipse 7"/>
          <p:cNvSpPr/>
          <p:nvPr/>
        </p:nvSpPr>
        <p:spPr>
          <a:xfrm>
            <a:off x="4424762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BEQ</a:t>
            </a:r>
          </a:p>
        </p:txBody>
      </p:sp>
      <p:sp>
        <p:nvSpPr>
          <p:cNvPr id="9" name="Elipse 8"/>
          <p:cNvSpPr/>
          <p:nvPr/>
        </p:nvSpPr>
        <p:spPr>
          <a:xfrm>
            <a:off x="8643784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SST</a:t>
            </a:r>
          </a:p>
        </p:txBody>
      </p:sp>
      <p:sp>
        <p:nvSpPr>
          <p:cNvPr id="10" name="Elipse 9"/>
          <p:cNvSpPr/>
          <p:nvPr/>
        </p:nvSpPr>
        <p:spPr>
          <a:xfrm>
            <a:off x="10753296" y="1345343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</a:t>
            </a:r>
          </a:p>
        </p:txBody>
      </p:sp>
      <p:sp>
        <p:nvSpPr>
          <p:cNvPr id="11" name="Elipse 10"/>
          <p:cNvSpPr/>
          <p:nvPr/>
        </p:nvSpPr>
        <p:spPr>
          <a:xfrm>
            <a:off x="5483498" y="4817095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COR</a:t>
            </a:r>
          </a:p>
        </p:txBody>
      </p:sp>
      <p:cxnSp>
        <p:nvCxnSpPr>
          <p:cNvPr id="13" name="Conector recto de flecha 12"/>
          <p:cNvCxnSpPr>
            <a:stCxn id="4" idx="6"/>
            <a:endCxn id="5" idx="2"/>
          </p:cNvCxnSpPr>
          <p:nvPr/>
        </p:nvCxnSpPr>
        <p:spPr>
          <a:xfrm>
            <a:off x="1303020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  <a:stCxn id="7" idx="6"/>
            <a:endCxn id="9" idx="2"/>
          </p:cNvCxnSpPr>
          <p:nvPr/>
        </p:nvCxnSpPr>
        <p:spPr>
          <a:xfrm>
            <a:off x="7631553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cxnSpLocks/>
            <a:stCxn id="8" idx="6"/>
            <a:endCxn id="7" idx="2"/>
          </p:cNvCxnSpPr>
          <p:nvPr/>
        </p:nvCxnSpPr>
        <p:spPr>
          <a:xfrm>
            <a:off x="5522042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9" idx="6"/>
            <a:endCxn id="10" idx="2"/>
          </p:cNvCxnSpPr>
          <p:nvPr/>
        </p:nvCxnSpPr>
        <p:spPr>
          <a:xfrm>
            <a:off x="9741064" y="1916843"/>
            <a:ext cx="101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572791" y="20175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706889" y="20175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816400" y="201005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H3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925911" y="199721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H4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0035423" y="20520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H5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20177" y="656133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Marin</a:t>
            </a:r>
            <a:r>
              <a:rPr lang="es-ES" dirty="0"/>
              <a:t> et al 2021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15967" y="656133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Gil et al 2020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7294234" y="69046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Ruiz et al 2019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21082" y="672403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Sales et al. 2020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919728" y="665462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Marin</a:t>
            </a:r>
            <a:r>
              <a:rPr lang="es-ES" dirty="0"/>
              <a:t> et al 2021</a:t>
            </a:r>
          </a:p>
        </p:txBody>
      </p:sp>
      <p:cxnSp>
        <p:nvCxnSpPr>
          <p:cNvPr id="3" name="Conector recto de flecha 2"/>
          <p:cNvCxnSpPr>
            <a:cxnSpLocks/>
            <a:stCxn id="11" idx="2"/>
            <a:endCxn id="29" idx="2"/>
          </p:cNvCxnSpPr>
          <p:nvPr/>
        </p:nvCxnSpPr>
        <p:spPr>
          <a:xfrm flipH="1" flipV="1">
            <a:off x="1795769" y="2386836"/>
            <a:ext cx="3687729" cy="30017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stCxn id="11" idx="1"/>
            <a:endCxn id="30" idx="2"/>
          </p:cNvCxnSpPr>
          <p:nvPr/>
        </p:nvCxnSpPr>
        <p:spPr>
          <a:xfrm flipH="1" flipV="1">
            <a:off x="3929867" y="2386836"/>
            <a:ext cx="1714324" cy="25976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cxnSpLocks/>
            <a:stCxn id="11" idx="0"/>
            <a:endCxn id="33" idx="2"/>
          </p:cNvCxnSpPr>
          <p:nvPr/>
        </p:nvCxnSpPr>
        <p:spPr>
          <a:xfrm flipV="1">
            <a:off x="6032138" y="2379388"/>
            <a:ext cx="7240" cy="24377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cxnSpLocks/>
            <a:stCxn id="11" idx="6"/>
            <a:endCxn id="37" idx="2"/>
          </p:cNvCxnSpPr>
          <p:nvPr/>
        </p:nvCxnSpPr>
        <p:spPr>
          <a:xfrm flipV="1">
            <a:off x="6580778" y="2421408"/>
            <a:ext cx="3677623" cy="2967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cxnSpLocks/>
            <a:stCxn id="11" idx="7"/>
            <a:endCxn id="36" idx="2"/>
          </p:cNvCxnSpPr>
          <p:nvPr/>
        </p:nvCxnSpPr>
        <p:spPr>
          <a:xfrm flipV="1">
            <a:off x="6420085" y="2366549"/>
            <a:ext cx="1728804" cy="26179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DD6BD27-9451-4878-85D2-A593A4EC4F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12531" y="1916843"/>
            <a:ext cx="10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D4EE0A-3D5D-4E19-A780-0363A20E2866}"/>
              </a:ext>
            </a:extLst>
          </p:cNvPr>
          <p:cNvSpPr txBox="1"/>
          <p:nvPr/>
        </p:nvSpPr>
        <p:spPr>
          <a:xfrm>
            <a:off x="3342879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CEDCAFB-A54F-407E-A5AC-C94ED3AB4C15}"/>
              </a:ext>
            </a:extLst>
          </p:cNvPr>
          <p:cNvSpPr txBox="1"/>
          <p:nvPr/>
        </p:nvSpPr>
        <p:spPr>
          <a:xfrm>
            <a:off x="4409680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62C96BD-D120-4CC3-A2A9-D04A0E567A65}"/>
              </a:ext>
            </a:extLst>
          </p:cNvPr>
          <p:cNvSpPr txBox="1"/>
          <p:nvPr/>
        </p:nvSpPr>
        <p:spPr>
          <a:xfrm>
            <a:off x="5476481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D3256BE-B1E7-4DFD-8242-6DA61EECA61F}"/>
              </a:ext>
            </a:extLst>
          </p:cNvPr>
          <p:cNvSpPr txBox="1"/>
          <p:nvPr/>
        </p:nvSpPr>
        <p:spPr>
          <a:xfrm>
            <a:off x="6358254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964FD73-0307-4E5E-97AC-F6FE3A81A2E2}"/>
              </a:ext>
            </a:extLst>
          </p:cNvPr>
          <p:cNvSpPr txBox="1"/>
          <p:nvPr/>
        </p:nvSpPr>
        <p:spPr>
          <a:xfrm>
            <a:off x="7382862" y="39530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CI-5</a:t>
            </a:r>
          </a:p>
        </p:txBody>
      </p:sp>
    </p:spTree>
    <p:extLst>
      <p:ext uri="{BB962C8B-B14F-4D97-AF65-F5344CB8AC3E}">
        <p14:creationId xmlns:p14="http://schemas.microsoft.com/office/powerpoint/2010/main" val="23859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5917" y="984616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ICT</a:t>
            </a:r>
          </a:p>
        </p:txBody>
      </p:sp>
      <p:sp>
        <p:nvSpPr>
          <p:cNvPr id="5" name="Elipse 4"/>
          <p:cNvSpPr/>
          <p:nvPr/>
        </p:nvSpPr>
        <p:spPr>
          <a:xfrm>
            <a:off x="985917" y="3675516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SUS</a:t>
            </a:r>
          </a:p>
        </p:txBody>
      </p:sp>
      <p:sp>
        <p:nvSpPr>
          <p:cNvPr id="8" name="Elipse 7"/>
          <p:cNvSpPr/>
          <p:nvPr/>
        </p:nvSpPr>
        <p:spPr>
          <a:xfrm>
            <a:off x="4201320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BEQ</a:t>
            </a:r>
          </a:p>
        </p:txBody>
      </p:sp>
      <p:sp>
        <p:nvSpPr>
          <p:cNvPr id="9" name="Elipse 8"/>
          <p:cNvSpPr/>
          <p:nvPr/>
        </p:nvSpPr>
        <p:spPr>
          <a:xfrm>
            <a:off x="7015795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SST</a:t>
            </a:r>
          </a:p>
        </p:txBody>
      </p:sp>
      <p:sp>
        <p:nvSpPr>
          <p:cNvPr id="10" name="Elipse 9"/>
          <p:cNvSpPr/>
          <p:nvPr/>
        </p:nvSpPr>
        <p:spPr>
          <a:xfrm>
            <a:off x="10775736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</a:t>
            </a:r>
          </a:p>
        </p:txBody>
      </p:sp>
      <p:cxnSp>
        <p:nvCxnSpPr>
          <p:cNvPr id="13" name="Conector recto de flecha 12"/>
          <p:cNvCxnSpPr>
            <a:cxnSpLocks/>
            <a:stCxn id="4" idx="6"/>
            <a:endCxn id="8" idx="2"/>
          </p:cNvCxnSpPr>
          <p:nvPr/>
        </p:nvCxnSpPr>
        <p:spPr>
          <a:xfrm>
            <a:off x="2083197" y="1556116"/>
            <a:ext cx="2118123" cy="13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</p:cNvCxnSpPr>
          <p:nvPr/>
        </p:nvCxnSpPr>
        <p:spPr>
          <a:xfrm>
            <a:off x="5298600" y="2867194"/>
            <a:ext cx="171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cxnSpLocks/>
            <a:stCxn id="9" idx="6"/>
            <a:endCxn id="10" idx="2"/>
          </p:cNvCxnSpPr>
          <p:nvPr/>
        </p:nvCxnSpPr>
        <p:spPr>
          <a:xfrm>
            <a:off x="8113075" y="2867194"/>
            <a:ext cx="266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965365" y="38127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965365" y="178198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934219" y="23875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H3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9127845" y="23747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H4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DD6BD27-9451-4878-85D2-A593A4EC4F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83197" y="2867194"/>
            <a:ext cx="2118123" cy="137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9BF7E2B-66AE-46E2-8184-2DDE3221CD21}"/>
              </a:ext>
            </a:extLst>
          </p:cNvPr>
          <p:cNvSpPr txBox="1"/>
          <p:nvPr/>
        </p:nvSpPr>
        <p:spPr>
          <a:xfrm>
            <a:off x="5298600" y="4182082"/>
            <a:ext cx="299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RVL = 1 </a:t>
            </a:r>
          </a:p>
          <a:p>
            <a:r>
              <a:rPr lang="es-ES" dirty="0"/>
              <a:t>RVL = 2</a:t>
            </a:r>
          </a:p>
        </p:txBody>
      </p:sp>
    </p:spTree>
    <p:extLst>
      <p:ext uri="{BB962C8B-B14F-4D97-AF65-F5344CB8AC3E}">
        <p14:creationId xmlns:p14="http://schemas.microsoft.com/office/powerpoint/2010/main" val="34084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85917" y="984616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ICT</a:t>
            </a:r>
          </a:p>
        </p:txBody>
      </p:sp>
      <p:sp>
        <p:nvSpPr>
          <p:cNvPr id="5" name="Elipse 4"/>
          <p:cNvSpPr/>
          <p:nvPr/>
        </p:nvSpPr>
        <p:spPr>
          <a:xfrm>
            <a:off x="985917" y="3675516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SUS</a:t>
            </a:r>
          </a:p>
        </p:txBody>
      </p:sp>
      <p:sp>
        <p:nvSpPr>
          <p:cNvPr id="8" name="Elipse 7"/>
          <p:cNvSpPr/>
          <p:nvPr/>
        </p:nvSpPr>
        <p:spPr>
          <a:xfrm>
            <a:off x="4201320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BEQ</a:t>
            </a:r>
          </a:p>
        </p:txBody>
      </p:sp>
      <p:sp>
        <p:nvSpPr>
          <p:cNvPr id="9" name="Elipse 8"/>
          <p:cNvSpPr/>
          <p:nvPr/>
        </p:nvSpPr>
        <p:spPr>
          <a:xfrm>
            <a:off x="7015795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SST</a:t>
            </a:r>
          </a:p>
        </p:txBody>
      </p:sp>
      <p:sp>
        <p:nvSpPr>
          <p:cNvPr id="10" name="Elipse 9"/>
          <p:cNvSpPr/>
          <p:nvPr/>
        </p:nvSpPr>
        <p:spPr>
          <a:xfrm>
            <a:off x="9131492" y="2295694"/>
            <a:ext cx="1097280" cy="1143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</a:t>
            </a:r>
          </a:p>
        </p:txBody>
      </p:sp>
      <p:cxnSp>
        <p:nvCxnSpPr>
          <p:cNvPr id="13" name="Conector recto de flecha 12"/>
          <p:cNvCxnSpPr>
            <a:cxnSpLocks/>
            <a:stCxn id="4" idx="6"/>
            <a:endCxn id="8" idx="2"/>
          </p:cNvCxnSpPr>
          <p:nvPr/>
        </p:nvCxnSpPr>
        <p:spPr>
          <a:xfrm>
            <a:off x="2083197" y="1556116"/>
            <a:ext cx="2118123" cy="13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</p:cNvCxnSpPr>
          <p:nvPr/>
        </p:nvCxnSpPr>
        <p:spPr>
          <a:xfrm>
            <a:off x="5298600" y="2867194"/>
            <a:ext cx="1717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cxnSpLocks/>
            <a:stCxn id="9" idx="6"/>
            <a:endCxn id="10" idx="2"/>
          </p:cNvCxnSpPr>
          <p:nvPr/>
        </p:nvCxnSpPr>
        <p:spPr>
          <a:xfrm>
            <a:off x="8113075" y="2867194"/>
            <a:ext cx="1018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965365" y="381275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965365" y="178198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H2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934219" y="23875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H3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356057" y="23747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H4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DD6BD27-9451-4878-85D2-A593A4EC4F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83197" y="2867194"/>
            <a:ext cx="2118123" cy="137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9BF7E2B-66AE-46E2-8184-2DDE3221CD21}"/>
              </a:ext>
            </a:extLst>
          </p:cNvPr>
          <p:cNvSpPr txBox="1"/>
          <p:nvPr/>
        </p:nvSpPr>
        <p:spPr>
          <a:xfrm>
            <a:off x="5298600" y="4182082"/>
            <a:ext cx="299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RVL = 1 </a:t>
            </a:r>
          </a:p>
          <a:p>
            <a:r>
              <a:rPr lang="es-ES" dirty="0"/>
              <a:t>RVL = 2</a:t>
            </a:r>
          </a:p>
        </p:txBody>
      </p:sp>
    </p:spTree>
    <p:extLst>
      <p:ext uri="{BB962C8B-B14F-4D97-AF65-F5344CB8AC3E}">
        <p14:creationId xmlns:p14="http://schemas.microsoft.com/office/powerpoint/2010/main" val="3345473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68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Gil-Saura</dc:creator>
  <cp:lastModifiedBy>Roberto Gil Saura</cp:lastModifiedBy>
  <cp:revision>14</cp:revision>
  <cp:lastPrinted>2021-05-30T08:36:57Z</cp:lastPrinted>
  <dcterms:created xsi:type="dcterms:W3CDTF">2021-04-16T09:23:31Z</dcterms:created>
  <dcterms:modified xsi:type="dcterms:W3CDTF">2021-06-18T04:56:30Z</dcterms:modified>
</cp:coreProperties>
</file>