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40EF7-E788-4773-B5F7-4EEAD298A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36419E-3044-4C2B-906F-7AB00AD13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EC9AD-2DE3-4ACD-AC63-661B288E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81E9-603E-43D6-8ECB-A3A1FE3B3765}" type="datetimeFigureOut">
              <a:rPr lang="es-ES" smtClean="0"/>
              <a:t>24/04/2021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ED4B3C-9FC1-4EE2-B4C9-6A8195F4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A1308E-C7AB-45F3-A42E-30B02ECA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2D1F-FE6C-4D24-B249-F14B8168B4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52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38ED0-0D8C-4D87-8651-9D80DC2A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B04267-E742-4C0A-B2A1-DB620465B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187F68-9557-4C47-8B20-15DF1A61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81E9-603E-43D6-8ECB-A3A1FE3B3765}" type="datetimeFigureOut">
              <a:rPr lang="es-ES" smtClean="0"/>
              <a:t>24/04/2021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083AB2-162D-444B-A185-2D7B3A22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68ED06-F56C-4074-BF0D-85792245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2D1F-FE6C-4D24-B249-F14B8168B4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11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997D6-68C4-4519-9A5A-5ED415FEC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B315D6-022B-4B58-9DC3-CBD4ACD69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C7966D-170E-4A6E-BB6C-B4A30FAA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81E9-603E-43D6-8ECB-A3A1FE3B3765}" type="datetimeFigureOut">
              <a:rPr lang="es-ES" smtClean="0"/>
              <a:t>24/04/2021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EDB337-7B58-4472-8CA9-98035D01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7686DC-5A34-4D8D-8D54-6FC5E620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2D1F-FE6C-4D24-B249-F14B8168B4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92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9C6E0-5239-4479-974E-BFC0F460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3DCAF2-6DA4-4CD7-99CC-15EA54F4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C65195-7350-4B2C-AF76-B1A85029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81E9-603E-43D6-8ECB-A3A1FE3B3765}" type="datetimeFigureOut">
              <a:rPr lang="es-ES" smtClean="0"/>
              <a:t>24/04/2021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79ABF-4258-4BDF-86A0-EFF5BB9D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341670-9051-4812-A3CD-3F156FC8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2D1F-FE6C-4D24-B249-F14B8168B4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85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FB7DF-F814-4B34-9982-E9E16088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E8B8C0-74AE-435C-B9E0-2EC57AF35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0D15BB-99FC-421E-BF8E-84C8A17D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81E9-603E-43D6-8ECB-A3A1FE3B3765}" type="datetimeFigureOut">
              <a:rPr lang="es-ES" smtClean="0"/>
              <a:t>24/04/2021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F55D40-6669-45E6-9E63-426A3274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73D46C-2BA9-4761-9F0C-6ECD6343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2D1F-FE6C-4D24-B249-F14B8168B4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59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B349F-064A-4531-A615-78C893F4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91248F-DF1A-40C8-91AD-EEFA64470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AF5BD6-9F99-4695-AAE4-0F308764D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47E6F6-9A9D-4D85-B3D6-5F71C49F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81E9-603E-43D6-8ECB-A3A1FE3B3765}" type="datetimeFigureOut">
              <a:rPr lang="es-ES" smtClean="0"/>
              <a:t>24/04/2021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23147C-F9FE-4997-8B7A-F461D76A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22ED7E-B26D-487D-8719-61938F28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2D1F-FE6C-4D24-B249-F14B8168B4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25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F1605-0685-4BB2-A2F8-FEB0B9B7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1F2C03-F532-46A6-8130-B1AE7A2D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4B5639-43F1-4186-BE30-EBB04EEE1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A164A1-BEDD-4A73-803D-62AB7527D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E1CDBB-9F89-4A38-AB09-BAE882079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C3B5A2-DB80-4B8B-B5B4-F9B508A9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81E9-603E-43D6-8ECB-A3A1FE3B3765}" type="datetimeFigureOut">
              <a:rPr lang="es-ES" smtClean="0"/>
              <a:t>24/04/2021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171AF9-1B7A-45CC-A937-A365D4A7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F36AB3-2C43-4B2F-B142-B8D2A036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2D1F-FE6C-4D24-B249-F14B8168B4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66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D73CF-3A67-4013-B009-0E033E6A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85B36D-B948-44C3-B177-E27AA109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81E9-603E-43D6-8ECB-A3A1FE3B3765}" type="datetimeFigureOut">
              <a:rPr lang="es-ES" smtClean="0"/>
              <a:t>24/04/2021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30DEAF-BF87-436F-8D01-0E58D2B5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1DEF44-D1B4-49A8-A7B7-AA4FDED2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2D1F-FE6C-4D24-B249-F14B8168B4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83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C7881A-0731-45E1-A217-E3BD406C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81E9-603E-43D6-8ECB-A3A1FE3B3765}" type="datetimeFigureOut">
              <a:rPr lang="es-ES" smtClean="0"/>
              <a:t>24/04/2021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DA405C-98E6-40ED-8CB6-CA70F3E0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0B9B25-9E60-45D7-8652-6C2F0DB6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2D1F-FE6C-4D24-B249-F14B8168B4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92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77576-89B5-4D68-BB18-1C6AB370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FD2535-BFF0-4D25-A8F3-1A503FAC4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01F88C-19FA-4D26-B7ED-22C98835C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3F4858-550A-4D74-99A9-24AACD93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81E9-603E-43D6-8ECB-A3A1FE3B3765}" type="datetimeFigureOut">
              <a:rPr lang="es-ES" smtClean="0"/>
              <a:t>24/04/2021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AE37B1-46F2-40D0-91A9-8195B491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C9B0E6-EBCC-4864-939B-F3504D6E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2D1F-FE6C-4D24-B249-F14B8168B4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19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FE1B7-66DD-45B2-A54D-2D14DDA8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3F248F-41F4-4485-9264-6CA988714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142F88-53C0-401E-8FC0-86EF62BD9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8BF84F-C0AE-4769-9400-EA2BB877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81E9-603E-43D6-8ECB-A3A1FE3B3765}" type="datetimeFigureOut">
              <a:rPr lang="es-ES" smtClean="0"/>
              <a:t>24/04/2021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06F996-30E8-4AB7-81E0-6EB80E5C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63B6DD-5703-4C21-AD77-AE0BEA9F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2D1F-FE6C-4D24-B249-F14B8168B4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77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AFE71-18C7-4421-AD00-A9BB2785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9CB27-3F17-4C9C-B5C7-FEFFB37F0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0DDA10-9ABA-4BE6-A007-8BCA6C8B8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781E9-603E-43D6-8ECB-A3A1FE3B3765}" type="datetimeFigureOut">
              <a:rPr lang="es-ES" smtClean="0"/>
              <a:t>24/04/2021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2D3C61-E30D-4B77-BDA0-92EE9A1AC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BD7E4-8988-4309-9573-EFCB2FE45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42D1F-FE6C-4D24-B249-F14B8168B4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59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8890933-A6CB-4643-8AA4-3CF1646E6364}"/>
              </a:ext>
            </a:extLst>
          </p:cNvPr>
          <p:cNvSpPr/>
          <p:nvPr/>
        </p:nvSpPr>
        <p:spPr>
          <a:xfrm>
            <a:off x="199309" y="2453951"/>
            <a:ext cx="1343608" cy="1231641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ICT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FD090D0-1578-44C9-BC3D-A7084B6FDDB6}"/>
              </a:ext>
            </a:extLst>
          </p:cNvPr>
          <p:cNvSpPr/>
          <p:nvPr/>
        </p:nvSpPr>
        <p:spPr>
          <a:xfrm>
            <a:off x="2276985" y="2453951"/>
            <a:ext cx="1343608" cy="1231641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VCC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6CCB833-18C9-4D4A-A9C6-32DD202AC517}"/>
              </a:ext>
            </a:extLst>
          </p:cNvPr>
          <p:cNvSpPr/>
          <p:nvPr/>
        </p:nvSpPr>
        <p:spPr>
          <a:xfrm>
            <a:off x="4186880" y="1011043"/>
            <a:ext cx="1343608" cy="1231641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COMM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9346BC2-F1B7-484A-BA02-B4659974DC19}"/>
              </a:ext>
            </a:extLst>
          </p:cNvPr>
          <p:cNvSpPr/>
          <p:nvPr/>
        </p:nvSpPr>
        <p:spPr>
          <a:xfrm>
            <a:off x="6239390" y="2453951"/>
            <a:ext cx="1343608" cy="1231641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SOCSAT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5DA7A9B-ABD2-4BEC-BA80-CD1F51E2532B}"/>
              </a:ext>
            </a:extLst>
          </p:cNvPr>
          <p:cNvSpPr/>
          <p:nvPr/>
        </p:nvSpPr>
        <p:spPr>
          <a:xfrm>
            <a:off x="8308677" y="2453951"/>
            <a:ext cx="1343608" cy="1231641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ECOSAT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4006CDF-C4D9-4092-A978-CDC887A2D754}"/>
              </a:ext>
            </a:extLst>
          </p:cNvPr>
          <p:cNvSpPr/>
          <p:nvPr/>
        </p:nvSpPr>
        <p:spPr>
          <a:xfrm>
            <a:off x="4186880" y="4073028"/>
            <a:ext cx="1343608" cy="1231641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TRUST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156F33A-8897-40CA-9F6B-F45921E62762}"/>
              </a:ext>
            </a:extLst>
          </p:cNvPr>
          <p:cNvSpPr/>
          <p:nvPr/>
        </p:nvSpPr>
        <p:spPr>
          <a:xfrm>
            <a:off x="10512186" y="2453951"/>
            <a:ext cx="1343608" cy="1231641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LOY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16A6368-876A-4DC7-8912-E1FB56CC4BCD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542917" y="3069772"/>
            <a:ext cx="73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BF94412-25DB-4879-A058-3B257E816084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3423826" y="2062314"/>
            <a:ext cx="959821" cy="57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F2E4A50-E651-48E7-9D7E-97F09778C02A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3423826" y="3505222"/>
            <a:ext cx="959821" cy="74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6E5B80E-43D8-40E8-9F2A-7797EEFF9980}"/>
              </a:ext>
            </a:extLst>
          </p:cNvPr>
          <p:cNvCxnSpPr>
            <a:stCxn id="9" idx="0"/>
            <a:endCxn id="6" idx="4"/>
          </p:cNvCxnSpPr>
          <p:nvPr/>
        </p:nvCxnSpPr>
        <p:spPr>
          <a:xfrm flipV="1">
            <a:off x="4858684" y="2242684"/>
            <a:ext cx="0" cy="183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C947BB1-27B5-48CE-9B8D-737CE1A6D2C8}"/>
              </a:ext>
            </a:extLst>
          </p:cNvPr>
          <p:cNvCxnSpPr>
            <a:stCxn id="9" idx="6"/>
            <a:endCxn id="7" idx="4"/>
          </p:cNvCxnSpPr>
          <p:nvPr/>
        </p:nvCxnSpPr>
        <p:spPr>
          <a:xfrm flipV="1">
            <a:off x="5530488" y="3685592"/>
            <a:ext cx="1380706" cy="1003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8AA94AF-D019-450B-8ABA-0225B135785F}"/>
              </a:ext>
            </a:extLst>
          </p:cNvPr>
          <p:cNvCxnSpPr>
            <a:stCxn id="6" idx="6"/>
            <a:endCxn id="7" idx="0"/>
          </p:cNvCxnSpPr>
          <p:nvPr/>
        </p:nvCxnSpPr>
        <p:spPr>
          <a:xfrm>
            <a:off x="5530488" y="1626864"/>
            <a:ext cx="1380706" cy="82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457F744-E2D7-4C06-B2D4-0DE914F7D663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7582998" y="3069772"/>
            <a:ext cx="725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D089348-5509-4F1D-A349-4B0AB5C16B5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9652285" y="3069772"/>
            <a:ext cx="859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D575AFD-E5DA-4026-B797-ED30ECEC836A}"/>
              </a:ext>
            </a:extLst>
          </p:cNvPr>
          <p:cNvSpPr txBox="1"/>
          <p:nvPr/>
        </p:nvSpPr>
        <p:spPr>
          <a:xfrm>
            <a:off x="1694576" y="270125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  <a:r>
              <a:rPr lang="es-ES" baseline="-25000" dirty="0"/>
              <a:t>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D214BD1-6E17-401E-B64C-F484BBCAC044}"/>
              </a:ext>
            </a:extLst>
          </p:cNvPr>
          <p:cNvSpPr txBox="1"/>
          <p:nvPr/>
        </p:nvSpPr>
        <p:spPr>
          <a:xfrm>
            <a:off x="3449275" y="200636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  <a:r>
              <a:rPr lang="es-ES" baseline="-25000" dirty="0"/>
              <a:t>2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D89C6D9-7948-487F-B91B-5FE36C58DA4E}"/>
              </a:ext>
            </a:extLst>
          </p:cNvPr>
          <p:cNvSpPr txBox="1"/>
          <p:nvPr/>
        </p:nvSpPr>
        <p:spPr>
          <a:xfrm>
            <a:off x="3450673" y="38533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  <a:r>
              <a:rPr lang="es-ES" baseline="-25000" dirty="0"/>
              <a:t>3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17BB2D2-12B9-4F0C-9AFA-9B23FA49D844}"/>
              </a:ext>
            </a:extLst>
          </p:cNvPr>
          <p:cNvSpPr txBox="1"/>
          <p:nvPr/>
        </p:nvSpPr>
        <p:spPr>
          <a:xfrm>
            <a:off x="4850914" y="290321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  <a:r>
              <a:rPr lang="es-ES" baseline="-25000" dirty="0"/>
              <a:t>4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9C19245-EB32-4F38-99C9-4F74FBBF93AD}"/>
              </a:ext>
            </a:extLst>
          </p:cNvPr>
          <p:cNvSpPr txBox="1"/>
          <p:nvPr/>
        </p:nvSpPr>
        <p:spPr>
          <a:xfrm>
            <a:off x="6202291" y="16710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  <a:r>
              <a:rPr lang="es-ES" baseline="-25000" dirty="0"/>
              <a:t>5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91DF567-F31E-4DCC-BF1D-8844C9337B00}"/>
              </a:ext>
            </a:extLst>
          </p:cNvPr>
          <p:cNvSpPr txBox="1"/>
          <p:nvPr/>
        </p:nvSpPr>
        <p:spPr>
          <a:xfrm>
            <a:off x="6220841" y="4195011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  <a:r>
              <a:rPr lang="es-ES" baseline="-25000" dirty="0"/>
              <a:t>6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47C1A39-FBC7-4E54-A648-E89DEBE2B846}"/>
              </a:ext>
            </a:extLst>
          </p:cNvPr>
          <p:cNvSpPr txBox="1"/>
          <p:nvPr/>
        </p:nvSpPr>
        <p:spPr>
          <a:xfrm>
            <a:off x="7725009" y="27185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  <a:r>
              <a:rPr lang="es-ES" baseline="-25000" dirty="0"/>
              <a:t>7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458A71E-F1AD-4877-8C6E-D481C6E343FE}"/>
              </a:ext>
            </a:extLst>
          </p:cNvPr>
          <p:cNvSpPr txBox="1"/>
          <p:nvPr/>
        </p:nvSpPr>
        <p:spPr>
          <a:xfrm>
            <a:off x="9963554" y="272725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</a:t>
            </a:r>
            <a:r>
              <a:rPr lang="es-ES" baseline="-25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18046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15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Roberto Gil Saura</dc:creator>
  <cp:lastModifiedBy>Roberto Gil Saura</cp:lastModifiedBy>
  <cp:revision>3</cp:revision>
  <dcterms:created xsi:type="dcterms:W3CDTF">2021-04-24T09:37:55Z</dcterms:created>
  <dcterms:modified xsi:type="dcterms:W3CDTF">2021-04-24T18:47:22Z</dcterms:modified>
</cp:coreProperties>
</file>