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7" r:id="rId2"/>
    <p:sldId id="260" r:id="rId3"/>
    <p:sldId id="293" r:id="rId4"/>
    <p:sldId id="261" r:id="rId5"/>
    <p:sldId id="287" r:id="rId6"/>
    <p:sldId id="258" r:id="rId7"/>
    <p:sldId id="289" r:id="rId8"/>
    <p:sldId id="290" r:id="rId9"/>
    <p:sldId id="291" r:id="rId10"/>
    <p:sldId id="292" r:id="rId11"/>
    <p:sldId id="264" r:id="rId12"/>
    <p:sldId id="294" r:id="rId13"/>
    <p:sldId id="295" r:id="rId14"/>
    <p:sldId id="296" r:id="rId15"/>
    <p:sldId id="297" r:id="rId16"/>
    <p:sldId id="259" r:id="rId1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1" d="100"/>
          <a:sy n="51" d="100"/>
        </p:scale>
        <p:origin x="907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71C21-3757-4199-83DE-22960358A2A5}" type="datetimeFigureOut">
              <a:rPr lang="ko-KR" altLang="en-US" smtClean="0"/>
              <a:pPr/>
              <a:t>2018-12-07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A4E647-5A0F-41E6-A0EF-B58D8C1C6C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06137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26866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64791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65655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57625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61652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64337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52999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84974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2018-12-07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2018-12-07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2018-12-07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2018-12-07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2018-12-07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2018-12-07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2018-12-07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2018-12-07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2018-12-07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2018-12-07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2018-12-07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FE722-38C7-4231-8BB5-7A27D4E5977D}" type="datetimeFigureOut">
              <a:rPr lang="ko-KR" altLang="en-US" smtClean="0"/>
              <a:pPr/>
              <a:t>2018-12-07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35696" y="2420888"/>
            <a:ext cx="547260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spc="-150" dirty="0">
                <a:solidFill>
                  <a:schemeClr val="bg1"/>
                </a:solidFill>
              </a:rPr>
              <a:t>맞춤형 상품정보 </a:t>
            </a:r>
            <a:endParaRPr lang="en-US" altLang="ko-KR" sz="4400" b="1" spc="-150" dirty="0">
              <a:solidFill>
                <a:schemeClr val="bg1"/>
              </a:solidFill>
            </a:endParaRPr>
          </a:p>
          <a:p>
            <a:pPr algn="ctr"/>
            <a:r>
              <a:rPr lang="ko-KR" altLang="en-US" sz="4400" b="1" spc="-150" dirty="0" err="1">
                <a:solidFill>
                  <a:schemeClr val="bg1"/>
                </a:solidFill>
              </a:rPr>
              <a:t>크롤러</a:t>
            </a:r>
            <a:endParaRPr lang="ko-KR" altLang="en-US" sz="4400" b="1" spc="-15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03848" y="4170566"/>
            <a:ext cx="2736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600" b="1" dirty="0">
                <a:solidFill>
                  <a:schemeClr val="bg1"/>
                </a:solidFill>
              </a:rPr>
              <a:t>송병길</a:t>
            </a:r>
            <a:r>
              <a:rPr lang="en-US" altLang="ko-KR" sz="1600" b="1" dirty="0">
                <a:solidFill>
                  <a:schemeClr val="bg1"/>
                </a:solidFill>
              </a:rPr>
              <a:t>, </a:t>
            </a:r>
            <a:r>
              <a:rPr lang="ko-KR" altLang="en-US" sz="1600" b="1" dirty="0" err="1">
                <a:solidFill>
                  <a:schemeClr val="bg1"/>
                </a:solidFill>
              </a:rPr>
              <a:t>김희건</a:t>
            </a:r>
            <a:r>
              <a:rPr lang="en-US" altLang="ko-KR" sz="1600" b="1">
                <a:solidFill>
                  <a:schemeClr val="bg1"/>
                </a:solidFill>
              </a:rPr>
              <a:t>, </a:t>
            </a:r>
            <a:r>
              <a:rPr lang="ko-KR" altLang="en-US" sz="1600" b="1">
                <a:solidFill>
                  <a:schemeClr val="bg1"/>
                </a:solidFill>
              </a:rPr>
              <a:t>김수연</a:t>
            </a:r>
            <a:endParaRPr lang="en-US" altLang="ko-KR" sz="16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1520" y="296373"/>
            <a:ext cx="295232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dist"/>
            <a:r>
              <a:rPr lang="ko-KR" altLang="en-US" b="1" dirty="0" err="1">
                <a:solidFill>
                  <a:schemeClr val="tx2">
                    <a:lumMod val="50000"/>
                  </a:schemeClr>
                </a:solidFill>
              </a:rPr>
              <a:t>엔코아</a:t>
            </a:r>
            <a:r>
              <a:rPr lang="ko-KR" altLang="en-US" b="1" dirty="0">
                <a:solidFill>
                  <a:schemeClr val="tx2">
                    <a:lumMod val="50000"/>
                  </a:schemeClr>
                </a:solidFill>
              </a:rPr>
              <a:t> 빅데이터 분석과정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CEF62DD-87A1-4D2A-B020-0A101748D94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5342577"/>
            <a:ext cx="1405610" cy="151542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19463" y="271681"/>
            <a:ext cx="12971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제목을 입력하세요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>
                <a:solidFill>
                  <a:schemeClr val="bg1"/>
                </a:solidFill>
              </a:rPr>
              <a:t>과목이름이나 영문타이틀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347864" y="967552"/>
            <a:ext cx="28803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spc="-150" dirty="0" err="1">
                <a:solidFill>
                  <a:schemeClr val="tx2">
                    <a:lumMod val="75000"/>
                  </a:schemeClr>
                </a:solidFill>
                <a:latin typeface="+mj-ea"/>
              </a:rPr>
              <a:t>BackEnd</a:t>
            </a:r>
            <a:endParaRPr lang="ko-KR" altLang="en-US" sz="4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BF99860E-CF25-4923-9E39-249E39823A34}"/>
              </a:ext>
            </a:extLst>
          </p:cNvPr>
          <p:cNvGrpSpPr/>
          <p:nvPr/>
        </p:nvGrpSpPr>
        <p:grpSpPr>
          <a:xfrm>
            <a:off x="868038" y="1844824"/>
            <a:ext cx="2335810" cy="496080"/>
            <a:chOff x="0" y="38675"/>
            <a:chExt cx="7488832" cy="496080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E88AE021-EE2F-4964-A20E-21C7E86B6455}"/>
                </a:ext>
              </a:extLst>
            </p:cNvPr>
            <p:cNvSpPr/>
            <p:nvPr/>
          </p:nvSpPr>
          <p:spPr>
            <a:xfrm>
              <a:off x="0" y="38675"/>
              <a:ext cx="7488832" cy="496080"/>
            </a:xfrm>
            <a:prstGeom prst="round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사각형: 둥근 모서리 4">
              <a:extLst>
                <a:ext uri="{FF2B5EF4-FFF2-40B4-BE49-F238E27FC236}">
                  <a16:creationId xmlns:a16="http://schemas.microsoft.com/office/drawing/2014/main" id="{07CED04C-7A32-4062-91FF-E3C08B060783}"/>
                </a:ext>
              </a:extLst>
            </p:cNvPr>
            <p:cNvSpPr txBox="1"/>
            <p:nvPr/>
          </p:nvSpPr>
          <p:spPr>
            <a:xfrm>
              <a:off x="24217" y="62892"/>
              <a:ext cx="7440398" cy="44764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marL="0" lvl="0" indent="0" algn="ctr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ko-KR" sz="2400" b="1" dirty="0"/>
                <a:t>DB </a:t>
              </a:r>
              <a:r>
                <a:rPr lang="ko-KR" altLang="en-US" sz="2400" b="1" dirty="0"/>
                <a:t>검색</a:t>
              </a:r>
              <a:r>
                <a:rPr lang="en-US" altLang="ko-KR" sz="2400" b="1" dirty="0"/>
                <a:t>:</a:t>
              </a:r>
              <a:r>
                <a:rPr lang="ko-KR" altLang="en-US" sz="2400" b="1" dirty="0"/>
                <a:t>제품명</a:t>
              </a:r>
              <a:endParaRPr lang="ko-KR" altLang="en-US" sz="2400" kern="1200" dirty="0"/>
            </a:p>
          </p:txBody>
        </p:sp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id="{05996710-6C47-4D34-B757-4F9CF4BF34A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2421063"/>
            <a:ext cx="3346777" cy="111559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9999708-93F4-4FC6-977A-25D3D9DDCF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2797" y="3579252"/>
            <a:ext cx="7298405" cy="23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7035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29000" y="1793138"/>
            <a:ext cx="8424936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500" b="1" spc="-150" dirty="0" err="1"/>
              <a:t>크롤러</a:t>
            </a:r>
            <a:r>
              <a:rPr lang="ko-KR" altLang="en-US" sz="11500" b="1" spc="-150" dirty="0"/>
              <a:t> </a:t>
            </a:r>
            <a:endParaRPr lang="en-US" altLang="ko-KR" sz="11500" b="1" spc="-150" dirty="0"/>
          </a:p>
          <a:p>
            <a:pPr algn="ctr"/>
            <a:r>
              <a:rPr lang="ko-KR" altLang="en-US" sz="11500" b="1" spc="-150" dirty="0"/>
              <a:t>시연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>
                <a:solidFill>
                  <a:schemeClr val="bg1"/>
                </a:solidFill>
              </a:rPr>
              <a:t>과목이름이나 영문타이틀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219463" y="271681"/>
            <a:ext cx="12971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제목을 입력하세요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19463" y="609655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23528" y="1178572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200" b="1" spc="-150" dirty="0"/>
              <a:t>아쉬운 점</a:t>
            </a:r>
            <a:endParaRPr lang="ko-KR" altLang="en-US" sz="11500" b="1" spc="-150" dirty="0"/>
          </a:p>
        </p:txBody>
      </p:sp>
      <p:sp>
        <p:nvSpPr>
          <p:cNvPr id="39" name="TextBox 38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>
                <a:solidFill>
                  <a:schemeClr val="bg1"/>
                </a:solidFill>
              </a:rPr>
              <a:t>과목이름이나 영문타이틀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219463" y="271681"/>
            <a:ext cx="12971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제목을 입력하세요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33DD68-066C-4D1C-93CF-7C64D14278D7}"/>
              </a:ext>
            </a:extLst>
          </p:cNvPr>
          <p:cNvSpPr txBox="1"/>
          <p:nvPr/>
        </p:nvSpPr>
        <p:spPr>
          <a:xfrm>
            <a:off x="1516613" y="2716320"/>
            <a:ext cx="8424936" cy="2317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600" spc="-150" dirty="0"/>
              <a:t>세부항목 </a:t>
            </a:r>
            <a:r>
              <a:rPr lang="en-US" altLang="ko-KR" sz="3600" spc="-150" dirty="0"/>
              <a:t>html</a:t>
            </a:r>
            <a:r>
              <a:rPr lang="ko-KR" altLang="en-US" sz="3600" spc="-150" dirty="0"/>
              <a:t> 지저분하다</a:t>
            </a:r>
            <a:r>
              <a:rPr lang="en-US" altLang="ko-KR" sz="3600" spc="-15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3600" spc="-150" dirty="0"/>
              <a:t>타입오류 때문에 자꾸 오류가 난다</a:t>
            </a:r>
            <a:r>
              <a:rPr lang="en-US" altLang="ko-KR" sz="3600" spc="-15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800" spc="-150" dirty="0"/>
              <a:t>	(</a:t>
            </a:r>
            <a:r>
              <a:rPr lang="en-US" altLang="ko-KR" sz="2800" spc="-150" dirty="0" err="1"/>
              <a:t>Re.findall</a:t>
            </a:r>
            <a:r>
              <a:rPr lang="ko-KR" altLang="en-US" sz="2800" spc="-150" dirty="0"/>
              <a:t> 은 </a:t>
            </a:r>
            <a:r>
              <a:rPr lang="en-US" altLang="ko-KR" sz="2800" spc="-150" dirty="0"/>
              <a:t>list</a:t>
            </a:r>
            <a:r>
              <a:rPr lang="ko-KR" altLang="en-US" sz="2800" spc="-150" dirty="0"/>
              <a:t>에 접근하지 못함</a:t>
            </a:r>
            <a:r>
              <a:rPr lang="en-US" altLang="ko-KR" sz="2800" spc="-150" dirty="0"/>
              <a:t>.)</a:t>
            </a:r>
            <a:endParaRPr lang="ko-KR" altLang="en-US" sz="2800" spc="-150" dirty="0"/>
          </a:p>
        </p:txBody>
      </p:sp>
    </p:spTree>
    <p:extLst>
      <p:ext uri="{BB962C8B-B14F-4D97-AF65-F5344CB8AC3E}">
        <p14:creationId xmlns:p14="http://schemas.microsoft.com/office/powerpoint/2010/main" val="1884790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>
                <a:solidFill>
                  <a:schemeClr val="bg1"/>
                </a:solidFill>
              </a:rPr>
              <a:t>과목이름이나 영문타이틀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219463" y="271681"/>
            <a:ext cx="12971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제목을 입력하세요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D3FE9E3-526F-416C-9588-8174E8AF9F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-33823"/>
            <a:ext cx="8928992" cy="6868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9405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>
                <a:solidFill>
                  <a:schemeClr val="bg1"/>
                </a:solidFill>
              </a:rPr>
              <a:t>과목이름이나 영문타이틀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219463" y="271681"/>
            <a:ext cx="12971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제목을 입력하세요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D0969AF-652E-4403-B4BE-48B4C7B729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908720" y="1638001"/>
            <a:ext cx="15129014" cy="2371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5787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https://github.com/khk376/crawling/tree/master/%ED%81%AC%EB%A1%A4%EB%A7%81%ED%94%84%EB%A1%9C%EC%A0%9D%ED%8A%B8</a:t>
            </a:r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>
                <a:solidFill>
                  <a:schemeClr val="bg1"/>
                </a:solidFill>
              </a:rPr>
              <a:t>과목이름이나 영문타이틀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219463" y="271681"/>
            <a:ext cx="12971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제목을 입력하세요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BE358D-430D-44C9-9298-245335D85B22}"/>
              </a:ext>
            </a:extLst>
          </p:cNvPr>
          <p:cNvSpPr txBox="1"/>
          <p:nvPr/>
        </p:nvSpPr>
        <p:spPr>
          <a:xfrm>
            <a:off x="1097895" y="3504709"/>
            <a:ext cx="69482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/>
              <a:t>https://github.com/khk376</a:t>
            </a:r>
            <a:endParaRPr lang="ko-KR" altLang="en-US" sz="4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A7AB76-768B-4473-A1E0-DD2E1D8C9D46}"/>
              </a:ext>
            </a:extLst>
          </p:cNvPr>
          <p:cNvSpPr txBox="1"/>
          <p:nvPr/>
        </p:nvSpPr>
        <p:spPr>
          <a:xfrm>
            <a:off x="575556" y="1441927"/>
            <a:ext cx="799288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600" b="1" spc="-150" dirty="0" err="1"/>
              <a:t>깃허브</a:t>
            </a:r>
            <a:r>
              <a:rPr lang="ko-KR" altLang="en-US" sz="6600" b="1" spc="-150" dirty="0"/>
              <a:t> </a:t>
            </a:r>
            <a:r>
              <a:rPr lang="ko-KR" altLang="en-US" sz="6600" b="1" spc="-150" dirty="0" err="1"/>
              <a:t>놀러오세요</a:t>
            </a:r>
            <a:r>
              <a:rPr lang="en-US" altLang="ko-KR" sz="6600" b="1" spc="-150" dirty="0"/>
              <a:t>!</a:t>
            </a:r>
            <a:endParaRPr lang="ko-KR" altLang="en-US" sz="9600" b="1" spc="-150" dirty="0"/>
          </a:p>
        </p:txBody>
      </p:sp>
    </p:spTree>
    <p:extLst>
      <p:ext uri="{BB962C8B-B14F-4D97-AF65-F5344CB8AC3E}">
        <p14:creationId xmlns:p14="http://schemas.microsoft.com/office/powerpoint/2010/main" val="1476322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3068960"/>
            <a:ext cx="8640960" cy="3528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2627784" y="1052736"/>
            <a:ext cx="3858956" cy="38589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>
                <a:solidFill>
                  <a:schemeClr val="bg1"/>
                </a:solidFill>
              </a:rPr>
              <a:t>과목이름이나 영문타이틀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99792" y="2564904"/>
            <a:ext cx="38164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</a:rPr>
              <a:t>THANK</a:t>
            </a:r>
          </a:p>
          <a:p>
            <a:pPr algn="ctr"/>
            <a:r>
              <a:rPr lang="en-US" altLang="ko-KR" sz="5400" b="1" dirty="0">
                <a:solidFill>
                  <a:schemeClr val="bg1"/>
                </a:solidFill>
              </a:rPr>
              <a:t>YOU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FE4E656-62AF-402A-B00F-E5C82F09321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5157192"/>
            <a:ext cx="1405610" cy="151542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23528" y="548680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CONTENTS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5EDB4912-9688-4FAE-AD5D-F026965E577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8998" y="5343088"/>
            <a:ext cx="1405610" cy="151542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899770" y="1829828"/>
            <a:ext cx="57056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01             02</a:t>
            </a:r>
            <a:endParaRPr lang="ko-KR" altLang="en-US" sz="60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1619672" y="3212976"/>
            <a:ext cx="159745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5782857" y="3212976"/>
            <a:ext cx="159745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007603" y="3789040"/>
            <a:ext cx="3171644" cy="960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spc="-150" dirty="0" err="1">
                <a:solidFill>
                  <a:schemeClr val="bg1"/>
                </a:solidFill>
                <a:latin typeface="+mj-ea"/>
                <a:ea typeface="+mj-ea"/>
              </a:rPr>
              <a:t>크롤러</a:t>
            </a:r>
            <a:r>
              <a:rPr lang="ko-KR" altLang="en-US" sz="4000" b="1" spc="-150" dirty="0">
                <a:solidFill>
                  <a:schemeClr val="bg1"/>
                </a:solidFill>
                <a:latin typeface="+mj-ea"/>
                <a:ea typeface="+mj-ea"/>
              </a:rPr>
              <a:t> 설명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D041923-9960-4EB9-A0FB-62040ED8382E}"/>
              </a:ext>
            </a:extLst>
          </p:cNvPr>
          <p:cNvSpPr txBox="1"/>
          <p:nvPr/>
        </p:nvSpPr>
        <p:spPr>
          <a:xfrm>
            <a:off x="4964754" y="3789040"/>
            <a:ext cx="3344233" cy="960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spc="-150" dirty="0">
                <a:solidFill>
                  <a:schemeClr val="bg1"/>
                </a:solidFill>
                <a:latin typeface="+mj-ea"/>
                <a:ea typeface="+mj-ea"/>
              </a:rPr>
              <a:t>시연 서비스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>
                <a:solidFill>
                  <a:schemeClr val="bg1"/>
                </a:solidFill>
              </a:rPr>
              <a:t>과목이름이나 영문타이틀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39652" y="2100247"/>
            <a:ext cx="7128792" cy="1948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spc="-150" dirty="0"/>
              <a:t>1. </a:t>
            </a:r>
            <a:r>
              <a:rPr lang="ko-KR" altLang="en-US" sz="2800" b="1" spc="-150" dirty="0"/>
              <a:t>원하는 상품정보를 입력</a:t>
            </a:r>
            <a:endParaRPr lang="en-US" altLang="ko-KR" sz="2800" b="1" spc="-150" dirty="0"/>
          </a:p>
          <a:p>
            <a:pPr>
              <a:lnSpc>
                <a:spcPct val="150000"/>
              </a:lnSpc>
            </a:pPr>
            <a:r>
              <a:rPr lang="en-US" altLang="ko-KR" sz="2800" b="1" spc="-150" dirty="0"/>
              <a:t>2. </a:t>
            </a:r>
            <a:r>
              <a:rPr lang="ko-KR" altLang="en-US" sz="2800" b="1" spc="-150" dirty="0"/>
              <a:t>튀어나온 정보를 비교</a:t>
            </a:r>
            <a:endParaRPr lang="en-US" altLang="ko-KR" sz="2800" b="1" spc="-150" dirty="0"/>
          </a:p>
          <a:p>
            <a:pPr>
              <a:lnSpc>
                <a:spcPct val="150000"/>
              </a:lnSpc>
            </a:pPr>
            <a:r>
              <a:rPr lang="en-US" altLang="ko-KR" sz="2800" b="1" spc="-150" dirty="0"/>
              <a:t>3. </a:t>
            </a:r>
            <a:r>
              <a:rPr lang="ko-KR" altLang="en-US" sz="2800" b="1" spc="-150" dirty="0"/>
              <a:t>링크를 따라가 구매</a:t>
            </a:r>
            <a:r>
              <a:rPr lang="en-US" altLang="ko-KR" sz="2800" b="1" spc="-150" dirty="0"/>
              <a:t>!</a:t>
            </a:r>
            <a:endParaRPr lang="ko-KR" altLang="en-US" sz="2800" b="1" spc="-150" dirty="0"/>
          </a:p>
        </p:txBody>
      </p:sp>
      <p:sp>
        <p:nvSpPr>
          <p:cNvPr id="12" name="TextBox 11"/>
          <p:cNvSpPr txBox="1"/>
          <p:nvPr/>
        </p:nvSpPr>
        <p:spPr>
          <a:xfrm>
            <a:off x="884022" y="1141615"/>
            <a:ext cx="73985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>
                <a:solidFill>
                  <a:schemeClr val="bg1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“ </a:t>
            </a:r>
            <a:r>
              <a:rPr lang="ko-KR" altLang="en-US" sz="4400" b="1" spc="-150" dirty="0">
                <a:solidFill>
                  <a:schemeClr val="tx2">
                    <a:lumMod val="75000"/>
                  </a:schemeClr>
                </a:solidFill>
                <a:ea typeface="HY헤드라인M" pitchFamily="18" charset="-127"/>
              </a:rPr>
              <a:t>입력 한 번에 모든 정보가</a:t>
            </a:r>
            <a:r>
              <a:rPr lang="en-US" altLang="ko-KR" sz="4400" b="1" spc="-150" dirty="0">
                <a:solidFill>
                  <a:schemeClr val="tx2">
                    <a:lumMod val="75000"/>
                  </a:schemeClr>
                </a:solidFill>
                <a:ea typeface="HY헤드라인M" pitchFamily="18" charset="-127"/>
              </a:rPr>
              <a:t>?</a:t>
            </a:r>
            <a:r>
              <a:rPr lang="ko-KR" altLang="en-US" sz="4400" b="1" spc="-150" dirty="0">
                <a:solidFill>
                  <a:schemeClr val="tx2">
                    <a:lumMod val="75000"/>
                  </a:schemeClr>
                </a:solidFill>
                <a:ea typeface="HY헤드라인M" pitchFamily="18" charset="-127"/>
              </a:rPr>
              <a:t> </a:t>
            </a:r>
            <a:r>
              <a:rPr lang="en-US" altLang="ko-KR" sz="4400" dirty="0">
                <a:solidFill>
                  <a:schemeClr val="bg1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” </a:t>
            </a:r>
            <a:endParaRPr lang="ko-KR" altLang="en-US" sz="4400" dirty="0">
              <a:solidFill>
                <a:schemeClr val="bg1">
                  <a:lumMod val="7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19463" y="271681"/>
            <a:ext cx="12971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제목을 입력하세요</a:t>
            </a:r>
          </a:p>
        </p:txBody>
      </p:sp>
      <p:pic>
        <p:nvPicPr>
          <p:cNvPr id="18" name="_x4854912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54422" y="4189874"/>
            <a:ext cx="3029811" cy="1524374"/>
          </a:xfrm>
          <a:prstGeom prst="rect">
            <a:avLst/>
          </a:prstGeom>
          <a:noFill/>
        </p:spPr>
      </p:pic>
      <p:pic>
        <p:nvPicPr>
          <p:cNvPr id="19" name="_x4854912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60160" y="3768223"/>
            <a:ext cx="1908284" cy="2120316"/>
          </a:xfrm>
          <a:prstGeom prst="rect">
            <a:avLst/>
          </a:prstGeom>
          <a:noFill/>
        </p:spPr>
      </p:pic>
      <p:pic>
        <p:nvPicPr>
          <p:cNvPr id="20" name="_x18990354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8038" y="4197112"/>
            <a:ext cx="2873420" cy="161532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06529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>
                <a:solidFill>
                  <a:schemeClr val="bg1"/>
                </a:solidFill>
              </a:rPr>
              <a:t>과목이름이나 영문타이틀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84022" y="1141615"/>
            <a:ext cx="73985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>
                <a:solidFill>
                  <a:schemeClr val="bg1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“ </a:t>
            </a:r>
            <a:r>
              <a:rPr lang="ko-KR" altLang="en-US" sz="4400" b="1" spc="-150" dirty="0" err="1">
                <a:solidFill>
                  <a:schemeClr val="tx2">
                    <a:lumMod val="75000"/>
                  </a:schemeClr>
                </a:solidFill>
                <a:ea typeface="HY헤드라인M" pitchFamily="18" charset="-127"/>
              </a:rPr>
              <a:t>다나와</a:t>
            </a:r>
            <a:r>
              <a:rPr lang="ko-KR" altLang="en-US" sz="4400" b="1" spc="-150" dirty="0">
                <a:solidFill>
                  <a:schemeClr val="tx2">
                    <a:lumMod val="75000"/>
                  </a:schemeClr>
                </a:solidFill>
                <a:ea typeface="HY헤드라인M" pitchFamily="18" charset="-127"/>
              </a:rPr>
              <a:t> </a:t>
            </a:r>
            <a:r>
              <a:rPr lang="ko-KR" altLang="en-US" sz="4400" b="1" spc="-150" dirty="0" err="1">
                <a:solidFill>
                  <a:schemeClr val="tx2">
                    <a:lumMod val="75000"/>
                  </a:schemeClr>
                </a:solidFill>
                <a:ea typeface="HY헤드라인M" pitchFamily="18" charset="-127"/>
              </a:rPr>
              <a:t>다찾아</a:t>
            </a:r>
            <a:r>
              <a:rPr lang="en-US" altLang="ko-KR" sz="4400" b="1" spc="-150" dirty="0">
                <a:solidFill>
                  <a:schemeClr val="tx2">
                    <a:lumMod val="75000"/>
                  </a:schemeClr>
                </a:solidFill>
                <a:ea typeface="HY헤드라인M" pitchFamily="18" charset="-127"/>
              </a:rPr>
              <a:t>!</a:t>
            </a:r>
            <a:r>
              <a:rPr lang="ko-KR" altLang="en-US" sz="4400" b="1" spc="-150" dirty="0">
                <a:solidFill>
                  <a:schemeClr val="tx2">
                    <a:lumMod val="75000"/>
                  </a:schemeClr>
                </a:solidFill>
                <a:ea typeface="HY헤드라인M" pitchFamily="18" charset="-127"/>
              </a:rPr>
              <a:t> </a:t>
            </a:r>
            <a:r>
              <a:rPr lang="en-US" altLang="ko-KR" sz="4400" dirty="0">
                <a:solidFill>
                  <a:schemeClr val="bg1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” </a:t>
            </a:r>
            <a:endParaRPr lang="ko-KR" altLang="en-US" sz="4400" dirty="0">
              <a:solidFill>
                <a:schemeClr val="bg1">
                  <a:lumMod val="7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19463" y="271681"/>
            <a:ext cx="12971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제목을 입력하세요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622D779-3810-401D-A488-EA4061C734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423" y="1923714"/>
            <a:ext cx="7482167" cy="4299684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5D889913-290D-47EB-A79C-CB923E5213AE}"/>
              </a:ext>
            </a:extLst>
          </p:cNvPr>
          <p:cNvSpPr/>
          <p:nvPr/>
        </p:nvSpPr>
        <p:spPr>
          <a:xfrm>
            <a:off x="3203848" y="2204864"/>
            <a:ext cx="504056" cy="17487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19463" y="271681"/>
            <a:ext cx="12971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제목을 입력하세요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>
                <a:solidFill>
                  <a:schemeClr val="bg1"/>
                </a:solidFill>
              </a:rPr>
              <a:t>과목이름이나 영문타이틀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521A4C1-4FFE-4D68-BC7D-8E11BC26BD5C}"/>
              </a:ext>
            </a:extLst>
          </p:cNvPr>
          <p:cNvSpPr txBox="1"/>
          <p:nvPr/>
        </p:nvSpPr>
        <p:spPr>
          <a:xfrm>
            <a:off x="1115616" y="2362636"/>
            <a:ext cx="7128792" cy="2478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b="1" spc="-150" dirty="0"/>
              <a:t>Selenium 	    – 	 </a:t>
            </a:r>
            <a:r>
              <a:rPr lang="ko-KR" altLang="en-US" sz="3600" b="1" spc="-150" dirty="0"/>
              <a:t>접속해서</a:t>
            </a:r>
            <a:endParaRPr lang="en-US" altLang="ko-KR" sz="3600" b="1" spc="-150" dirty="0"/>
          </a:p>
          <a:p>
            <a:pPr>
              <a:lnSpc>
                <a:spcPct val="150000"/>
              </a:lnSpc>
            </a:pPr>
            <a:r>
              <a:rPr lang="en-US" altLang="ko-KR" sz="3600" b="1" spc="-150" dirty="0"/>
              <a:t>BeautifulSoup4  –</a:t>
            </a:r>
            <a:r>
              <a:rPr lang="ko-KR" altLang="en-US" sz="3600" b="1" spc="-150" dirty="0"/>
              <a:t> </a:t>
            </a:r>
            <a:r>
              <a:rPr lang="en-US" altLang="ko-KR" sz="3600" b="1" spc="-150" dirty="0"/>
              <a:t>	 </a:t>
            </a:r>
            <a:r>
              <a:rPr lang="ko-KR" altLang="en-US" sz="3600" b="1" spc="-150" dirty="0"/>
              <a:t>긁어오고</a:t>
            </a:r>
            <a:endParaRPr lang="en-US" altLang="ko-KR" sz="3600" b="1" spc="-150" dirty="0"/>
          </a:p>
          <a:p>
            <a:pPr>
              <a:lnSpc>
                <a:spcPct val="150000"/>
              </a:lnSpc>
            </a:pPr>
            <a:r>
              <a:rPr lang="en-US" altLang="ko-KR" sz="3600" b="1" spc="-150" dirty="0" err="1"/>
              <a:t>ReguEx</a:t>
            </a:r>
            <a:r>
              <a:rPr lang="en-US" altLang="ko-KR" sz="3600" b="1" spc="-150" dirty="0"/>
              <a:t>	   	    –</a:t>
            </a:r>
            <a:r>
              <a:rPr lang="ko-KR" altLang="en-US" sz="3600" b="1" spc="-150" dirty="0"/>
              <a:t> </a:t>
            </a:r>
            <a:r>
              <a:rPr lang="en-US" altLang="ko-KR" sz="3600" b="1" spc="-150" dirty="0"/>
              <a:t>	 </a:t>
            </a:r>
            <a:r>
              <a:rPr lang="ko-KR" altLang="en-US" sz="3600" b="1" spc="-150" dirty="0"/>
              <a:t>정제한다</a:t>
            </a:r>
            <a:endParaRPr lang="en-US" altLang="ko-KR" sz="3600" b="1" spc="-15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CE9223-8798-4D84-AF75-456BF4B3933A}"/>
              </a:ext>
            </a:extLst>
          </p:cNvPr>
          <p:cNvSpPr txBox="1"/>
          <p:nvPr/>
        </p:nvSpPr>
        <p:spPr>
          <a:xfrm>
            <a:off x="1403648" y="1345755"/>
            <a:ext cx="62646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>
                <a:solidFill>
                  <a:schemeClr val="bg1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“ </a:t>
            </a:r>
            <a:r>
              <a:rPr lang="ko-KR" altLang="en-US" sz="4400" b="1" spc="-150" dirty="0" err="1">
                <a:solidFill>
                  <a:schemeClr val="tx2">
                    <a:lumMod val="75000"/>
                  </a:schemeClr>
                </a:solidFill>
                <a:ea typeface="HY헤드라인M" pitchFamily="18" charset="-127"/>
              </a:rPr>
              <a:t>파이썬</a:t>
            </a:r>
            <a:r>
              <a:rPr lang="ko-KR" altLang="en-US" sz="4400" b="1" spc="-150" dirty="0">
                <a:solidFill>
                  <a:schemeClr val="tx2">
                    <a:lumMod val="75000"/>
                  </a:schemeClr>
                </a:solidFill>
                <a:ea typeface="HY헤드라인M" pitchFamily="18" charset="-127"/>
              </a:rPr>
              <a:t> </a:t>
            </a:r>
            <a:r>
              <a:rPr lang="en-US" altLang="ko-KR" sz="4400" b="1" spc="-150" dirty="0">
                <a:solidFill>
                  <a:schemeClr val="tx2">
                    <a:lumMod val="75000"/>
                  </a:schemeClr>
                </a:solidFill>
                <a:ea typeface="HY헤드라인M" pitchFamily="18" charset="-127"/>
              </a:rPr>
              <a:t>+ </a:t>
            </a:r>
            <a:r>
              <a:rPr lang="en-US" altLang="ko-KR" sz="4400" b="1" spc="-150" dirty="0" err="1">
                <a:solidFill>
                  <a:schemeClr val="tx2">
                    <a:lumMod val="75000"/>
                  </a:schemeClr>
                </a:solidFill>
                <a:ea typeface="HY헤드라인M" pitchFamily="18" charset="-127"/>
              </a:rPr>
              <a:t>mongoDB</a:t>
            </a:r>
            <a:r>
              <a:rPr lang="en-US" altLang="ko-KR" sz="4400" dirty="0">
                <a:solidFill>
                  <a:schemeClr val="bg1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 ” </a:t>
            </a:r>
            <a:endParaRPr lang="ko-KR" altLang="en-US" sz="4400" dirty="0">
              <a:solidFill>
                <a:schemeClr val="bg1">
                  <a:lumMod val="7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5" name="줄무늬가 있는 오른쪽 화살표 24"/>
          <p:cNvSpPr/>
          <p:nvPr/>
        </p:nvSpPr>
        <p:spPr>
          <a:xfrm>
            <a:off x="3545805" y="4567163"/>
            <a:ext cx="1296144" cy="864096"/>
          </a:xfrm>
          <a:prstGeom prst="striped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F7C4A9D9-FFC9-4553-92C4-5807F5A02F5F}"/>
              </a:ext>
            </a:extLst>
          </p:cNvPr>
          <p:cNvGrpSpPr/>
          <p:nvPr/>
        </p:nvGrpSpPr>
        <p:grpSpPr>
          <a:xfrm>
            <a:off x="751914" y="1784496"/>
            <a:ext cx="1581735" cy="900099"/>
            <a:chOff x="725745" y="1995042"/>
            <a:chExt cx="1581735" cy="900099"/>
          </a:xfrm>
        </p:grpSpPr>
        <p:sp>
          <p:nvSpPr>
            <p:cNvPr id="18" name="모서리가 둥근 직사각형 17"/>
            <p:cNvSpPr/>
            <p:nvPr/>
          </p:nvSpPr>
          <p:spPr>
            <a:xfrm>
              <a:off x="725745" y="1995042"/>
              <a:ext cx="1581735" cy="900099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35587" y="2155503"/>
              <a:ext cx="136204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b="1" dirty="0">
                  <a:solidFill>
                    <a:schemeClr val="bg1"/>
                  </a:solidFill>
                </a:rPr>
                <a:t>소비자</a:t>
              </a: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2B0DF99E-C3BB-45E7-9B55-050CCD550474}"/>
              </a:ext>
            </a:extLst>
          </p:cNvPr>
          <p:cNvGrpSpPr/>
          <p:nvPr/>
        </p:nvGrpSpPr>
        <p:grpSpPr>
          <a:xfrm>
            <a:off x="751914" y="3047752"/>
            <a:ext cx="1728193" cy="900099"/>
            <a:chOff x="751914" y="2984314"/>
            <a:chExt cx="1728193" cy="900099"/>
          </a:xfrm>
        </p:grpSpPr>
        <p:sp>
          <p:nvSpPr>
            <p:cNvPr id="19" name="모서리가 둥근 직사각형 18"/>
            <p:cNvSpPr/>
            <p:nvPr/>
          </p:nvSpPr>
          <p:spPr>
            <a:xfrm>
              <a:off x="751914" y="2984314"/>
              <a:ext cx="1581735" cy="900099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51914" y="3158098"/>
              <a:ext cx="172819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b="1" dirty="0">
                  <a:solidFill>
                    <a:schemeClr val="bg1"/>
                  </a:solidFill>
                </a:rPr>
                <a:t>입력버튼</a:t>
              </a: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2699792" y="1961472"/>
            <a:ext cx="5184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맥북 프로가 사고 싶어요</a:t>
            </a:r>
            <a:r>
              <a:rPr lang="en-US" altLang="ko-KR" sz="2400" b="1" dirty="0"/>
              <a:t>!!</a:t>
            </a:r>
            <a:endParaRPr lang="ko-KR" altLang="en-US" sz="2400" b="1" dirty="0"/>
          </a:p>
        </p:txBody>
      </p:sp>
      <p:sp>
        <p:nvSpPr>
          <p:cNvPr id="31" name="직사각형 30"/>
          <p:cNvSpPr/>
          <p:nvPr/>
        </p:nvSpPr>
        <p:spPr>
          <a:xfrm>
            <a:off x="219463" y="271681"/>
            <a:ext cx="12971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제목을 입력하세요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>
                <a:solidFill>
                  <a:schemeClr val="bg1"/>
                </a:solidFill>
              </a:rPr>
              <a:t>과목이름이나 영문타이틀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347864" y="967552"/>
            <a:ext cx="28803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spc="-150" dirty="0" err="1">
                <a:solidFill>
                  <a:schemeClr val="tx2">
                    <a:lumMod val="75000"/>
                  </a:schemeClr>
                </a:solidFill>
                <a:latin typeface="+mj-ea"/>
              </a:rPr>
              <a:t>FrontEnd</a:t>
            </a:r>
            <a:endParaRPr lang="ko-KR" altLang="en-US" sz="4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3A64AC3-B842-4011-892E-5E0D9827DE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6612" y="3094224"/>
            <a:ext cx="6178930" cy="70461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ED24D076-7872-4E37-8C10-AF11DC2154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2768" y="4469926"/>
            <a:ext cx="3508464" cy="1621033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E6869280-5981-4C4D-AD9E-42E11006D7ED}"/>
              </a:ext>
            </a:extLst>
          </p:cNvPr>
          <p:cNvSpPr txBox="1"/>
          <p:nvPr/>
        </p:nvSpPr>
        <p:spPr>
          <a:xfrm>
            <a:off x="326898" y="4609695"/>
            <a:ext cx="379635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이름 </a:t>
            </a:r>
            <a:r>
              <a:rPr lang="en-US" altLang="ko-KR" sz="2400" b="1" dirty="0"/>
              <a:t>: </a:t>
            </a:r>
            <a:r>
              <a:rPr lang="ko-KR" altLang="en-US" sz="2400" b="1" dirty="0" err="1"/>
              <a:t>김희건</a:t>
            </a:r>
            <a:endParaRPr lang="en-US" altLang="ko-KR" sz="2400" b="1" dirty="0"/>
          </a:p>
          <a:p>
            <a:r>
              <a:rPr lang="ko-KR" altLang="en-US" sz="2400" b="1" dirty="0" err="1"/>
              <a:t>전재산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: 200</a:t>
            </a:r>
            <a:r>
              <a:rPr lang="ko-KR" altLang="en-US" sz="2400" b="1" dirty="0"/>
              <a:t>만 원</a:t>
            </a:r>
            <a:endParaRPr lang="en-US" altLang="ko-KR" sz="2400" b="1" dirty="0"/>
          </a:p>
          <a:p>
            <a:r>
              <a:rPr lang="en-US" altLang="ko-KR" sz="2400" b="1" dirty="0"/>
              <a:t>-</a:t>
            </a:r>
            <a:r>
              <a:rPr lang="ko-KR" altLang="en-US" sz="2400" b="1" dirty="0"/>
              <a:t>데이트할 때 쓸 맥북</a:t>
            </a:r>
            <a:endParaRPr lang="en-US" altLang="ko-KR" sz="2400" b="1" dirty="0"/>
          </a:p>
          <a:p>
            <a:r>
              <a:rPr lang="en-US" altLang="ko-KR" sz="2400" b="1" dirty="0"/>
              <a:t>-</a:t>
            </a:r>
            <a:r>
              <a:rPr lang="ko-KR" altLang="en-US" sz="2400" b="1" dirty="0"/>
              <a:t>너무 싼 제품은 안 삼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19463" y="271681"/>
            <a:ext cx="12971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제목을 입력하세요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>
                <a:solidFill>
                  <a:schemeClr val="bg1"/>
                </a:solidFill>
              </a:rPr>
              <a:t>과목이름이나 영문타이틀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347864" y="967552"/>
            <a:ext cx="28803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spc="-150" dirty="0" err="1">
                <a:solidFill>
                  <a:schemeClr val="tx2">
                    <a:lumMod val="75000"/>
                  </a:schemeClr>
                </a:solidFill>
                <a:latin typeface="+mj-ea"/>
              </a:rPr>
              <a:t>FrontEnd</a:t>
            </a:r>
            <a:endParaRPr lang="ko-KR" altLang="en-US" sz="4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48B99A2B-64EE-432B-9307-CBE1001CA2F4}"/>
              </a:ext>
            </a:extLst>
          </p:cNvPr>
          <p:cNvGrpSpPr/>
          <p:nvPr/>
        </p:nvGrpSpPr>
        <p:grpSpPr>
          <a:xfrm>
            <a:off x="868038" y="1844824"/>
            <a:ext cx="2335810" cy="496080"/>
            <a:chOff x="0" y="38675"/>
            <a:chExt cx="7488832" cy="496080"/>
          </a:xfrm>
        </p:grpSpPr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B42C5DA2-3705-48F8-B48E-B8053F6EB1DF}"/>
                </a:ext>
              </a:extLst>
            </p:cNvPr>
            <p:cNvSpPr/>
            <p:nvPr/>
          </p:nvSpPr>
          <p:spPr>
            <a:xfrm>
              <a:off x="0" y="38675"/>
              <a:ext cx="7488832" cy="496080"/>
            </a:xfrm>
            <a:prstGeom prst="round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" name="사각형: 둥근 모서리 4">
              <a:extLst>
                <a:ext uri="{FF2B5EF4-FFF2-40B4-BE49-F238E27FC236}">
                  <a16:creationId xmlns:a16="http://schemas.microsoft.com/office/drawing/2014/main" id="{5AD5E876-1A4E-4584-98F3-0393B5C434BE}"/>
                </a:ext>
              </a:extLst>
            </p:cNvPr>
            <p:cNvSpPr txBox="1"/>
            <p:nvPr/>
          </p:nvSpPr>
          <p:spPr>
            <a:xfrm>
              <a:off x="24217" y="62892"/>
              <a:ext cx="7440398" cy="44764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marL="0" lvl="0" indent="0" algn="ctr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2400" b="1" dirty="0"/>
                <a:t>상품 검색 결과</a:t>
              </a:r>
              <a:endParaRPr lang="ko-KR" altLang="en-US" sz="2400" kern="1200" dirty="0"/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3C7E297C-5D9D-4643-805E-A115B690DB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2636912"/>
            <a:ext cx="7844018" cy="3475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0153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19463" y="271681"/>
            <a:ext cx="12971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제목을 입력하세요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>
                <a:solidFill>
                  <a:schemeClr val="bg1"/>
                </a:solidFill>
              </a:rPr>
              <a:t>과목이름이나 영문타이틀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347864" y="967552"/>
            <a:ext cx="28803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spc="-150" dirty="0" err="1">
                <a:solidFill>
                  <a:schemeClr val="tx2">
                    <a:lumMod val="75000"/>
                  </a:schemeClr>
                </a:solidFill>
                <a:latin typeface="+mj-ea"/>
              </a:rPr>
              <a:t>BackEnd</a:t>
            </a:r>
            <a:endParaRPr lang="ko-KR" altLang="en-US" sz="4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358A4DD-350C-4A51-8270-5D57121A54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260" y="1920297"/>
            <a:ext cx="4265388" cy="1348929"/>
          </a:xfrm>
          <a:prstGeom prst="rect">
            <a:avLst/>
          </a:prstGeom>
        </p:spPr>
      </p:pic>
      <p:sp>
        <p:nvSpPr>
          <p:cNvPr id="13" name="줄무늬가 있는 오른쪽 화살표 24">
            <a:extLst>
              <a:ext uri="{FF2B5EF4-FFF2-40B4-BE49-F238E27FC236}">
                <a16:creationId xmlns:a16="http://schemas.microsoft.com/office/drawing/2014/main" id="{618F0FF0-8432-46F7-817A-63C44DCC4F47}"/>
              </a:ext>
            </a:extLst>
          </p:cNvPr>
          <p:cNvSpPr/>
          <p:nvPr/>
        </p:nvSpPr>
        <p:spPr>
          <a:xfrm rot="2456088">
            <a:off x="3751707" y="3247406"/>
            <a:ext cx="1640587" cy="1054833"/>
          </a:xfrm>
          <a:prstGeom prst="striped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DD6173A-C3C1-44DA-AABE-BB55904FC29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6741" y="4455369"/>
            <a:ext cx="5148064" cy="1716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479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19463" y="271681"/>
            <a:ext cx="12971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제목을 입력하세요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>
                <a:solidFill>
                  <a:schemeClr val="bg1"/>
                </a:solidFill>
              </a:rPr>
              <a:t>과목이름이나 영문타이틀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347864" y="967552"/>
            <a:ext cx="28803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spc="-150" dirty="0" err="1">
                <a:solidFill>
                  <a:schemeClr val="tx2">
                    <a:lumMod val="75000"/>
                  </a:schemeClr>
                </a:solidFill>
                <a:latin typeface="+mj-ea"/>
              </a:rPr>
              <a:t>BackEnd</a:t>
            </a:r>
            <a:endParaRPr lang="ko-KR" altLang="en-US" sz="4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BF99860E-CF25-4923-9E39-249E39823A34}"/>
              </a:ext>
            </a:extLst>
          </p:cNvPr>
          <p:cNvGrpSpPr/>
          <p:nvPr/>
        </p:nvGrpSpPr>
        <p:grpSpPr>
          <a:xfrm>
            <a:off x="868038" y="1844824"/>
            <a:ext cx="2335810" cy="496080"/>
            <a:chOff x="0" y="38675"/>
            <a:chExt cx="7488832" cy="496080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E88AE021-EE2F-4964-A20E-21C7E86B6455}"/>
                </a:ext>
              </a:extLst>
            </p:cNvPr>
            <p:cNvSpPr/>
            <p:nvPr/>
          </p:nvSpPr>
          <p:spPr>
            <a:xfrm>
              <a:off x="0" y="38675"/>
              <a:ext cx="7488832" cy="496080"/>
            </a:xfrm>
            <a:prstGeom prst="round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사각형: 둥근 모서리 4">
              <a:extLst>
                <a:ext uri="{FF2B5EF4-FFF2-40B4-BE49-F238E27FC236}">
                  <a16:creationId xmlns:a16="http://schemas.microsoft.com/office/drawing/2014/main" id="{07CED04C-7A32-4062-91FF-E3C08B060783}"/>
                </a:ext>
              </a:extLst>
            </p:cNvPr>
            <p:cNvSpPr txBox="1"/>
            <p:nvPr/>
          </p:nvSpPr>
          <p:spPr>
            <a:xfrm>
              <a:off x="24217" y="62892"/>
              <a:ext cx="7440398" cy="44764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marL="0" lvl="0" indent="0" algn="ctr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ko-KR" sz="2400" b="1" dirty="0"/>
                <a:t>DB </a:t>
              </a:r>
              <a:r>
                <a:rPr lang="ko-KR" altLang="en-US" sz="2400" b="1" dirty="0"/>
                <a:t>저장</a:t>
              </a:r>
              <a:endParaRPr lang="ko-KR" altLang="en-US" sz="2400" kern="1200" dirty="0"/>
            </a:p>
          </p:txBody>
        </p:sp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id="{05996710-6C47-4D34-B757-4F9CF4BF34A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2421063"/>
            <a:ext cx="3346777" cy="1115592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FD388F81-14FD-439A-9D50-F77F47516A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308" y="3933056"/>
            <a:ext cx="7915383" cy="1187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4729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1523</TotalTime>
  <Words>438</Words>
  <Application>Microsoft Office PowerPoint</Application>
  <PresentationFormat>화면 슬라이드 쇼(4:3)</PresentationFormat>
  <Paragraphs>128</Paragraphs>
  <Slides>16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HY헤드라인M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minhee park</dc:creator>
  <cp:lastModifiedBy>송 병길</cp:lastModifiedBy>
  <cp:revision>36</cp:revision>
  <dcterms:created xsi:type="dcterms:W3CDTF">2016-11-03T20:47:04Z</dcterms:created>
  <dcterms:modified xsi:type="dcterms:W3CDTF">2018-12-07T03:57:43Z</dcterms:modified>
</cp:coreProperties>
</file>