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</p:sldMasterIdLst>
  <p:notesMasterIdLst>
    <p:notesMasterId r:id="rId20"/>
  </p:notesMasterIdLst>
  <p:sldIdLst>
    <p:sldId id="256" r:id="rId3"/>
    <p:sldId id="360" r:id="rId4"/>
    <p:sldId id="257" r:id="rId5"/>
    <p:sldId id="377" r:id="rId6"/>
    <p:sldId id="361" r:id="rId7"/>
    <p:sldId id="365" r:id="rId8"/>
    <p:sldId id="367" r:id="rId9"/>
    <p:sldId id="364" r:id="rId10"/>
    <p:sldId id="369" r:id="rId11"/>
    <p:sldId id="370" r:id="rId12"/>
    <p:sldId id="362" r:id="rId13"/>
    <p:sldId id="372" r:id="rId14"/>
    <p:sldId id="373" r:id="rId15"/>
    <p:sldId id="374" r:id="rId16"/>
    <p:sldId id="375" r:id="rId17"/>
    <p:sldId id="376" r:id="rId18"/>
    <p:sldId id="359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F4B183"/>
    <a:srgbClr val="B0500F"/>
    <a:srgbClr val="FFDF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0797" autoAdjust="0"/>
  </p:normalViewPr>
  <p:slideViewPr>
    <p:cSldViewPr snapToGrid="0">
      <p:cViewPr varScale="1">
        <p:scale>
          <a:sx n="69" d="100"/>
          <a:sy n="69" d="100"/>
        </p:scale>
        <p:origin x="1042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878389D-8E85-4AA9-8A0E-0CC95356191A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C5B03F27-6E5C-44EA-8987-198C53BA53B0}">
      <dgm:prSet phldrT="[Text]" custT="1"/>
      <dgm:spPr/>
      <dgm:t>
        <a:bodyPr/>
        <a:lstStyle/>
        <a:p>
          <a:r>
            <a:rPr lang="en-US" sz="3100" dirty="0"/>
            <a:t>1990</a:t>
          </a:r>
          <a:br>
            <a:rPr lang="en-US" sz="3100" dirty="0"/>
          </a:br>
          <a:r>
            <a:rPr lang="en-US" sz="2000" dirty="0"/>
            <a:t>Python first release</a:t>
          </a:r>
        </a:p>
      </dgm:t>
    </dgm:pt>
    <dgm:pt modelId="{E9AB9907-FBC5-4354-8974-B3EAB2F21658}" type="parTrans" cxnId="{1EC954CD-B14C-433D-B5A4-756D422B0CF5}">
      <dgm:prSet/>
      <dgm:spPr/>
      <dgm:t>
        <a:bodyPr/>
        <a:lstStyle/>
        <a:p>
          <a:endParaRPr lang="en-US"/>
        </a:p>
      </dgm:t>
    </dgm:pt>
    <dgm:pt modelId="{37034135-6B47-4B09-824C-79E1DBE10451}" type="sibTrans" cxnId="{1EC954CD-B14C-433D-B5A4-756D422B0CF5}">
      <dgm:prSet/>
      <dgm:spPr/>
      <dgm:t>
        <a:bodyPr/>
        <a:lstStyle/>
        <a:p>
          <a:endParaRPr lang="en-US"/>
        </a:p>
      </dgm:t>
    </dgm:pt>
    <dgm:pt modelId="{757DA1BE-43F3-42DE-9517-8472786CAB63}">
      <dgm:prSet phldrT="[Text]" custT="1"/>
      <dgm:spPr/>
      <dgm:t>
        <a:bodyPr/>
        <a:lstStyle/>
        <a:p>
          <a:r>
            <a:rPr lang="en-US" sz="3100" dirty="0"/>
            <a:t>1995</a:t>
          </a:r>
          <a:br>
            <a:rPr lang="en-US" sz="3400" dirty="0"/>
          </a:br>
          <a:r>
            <a:rPr lang="en-US" sz="2000" dirty="0"/>
            <a:t>matrix-sig</a:t>
          </a:r>
        </a:p>
        <a:p>
          <a:r>
            <a:rPr lang="en-US" sz="2000" dirty="0"/>
            <a:t>Numeric</a:t>
          </a:r>
        </a:p>
      </dgm:t>
    </dgm:pt>
    <dgm:pt modelId="{D2558663-5827-4AE7-9393-DEF52CFB1FF7}" type="parTrans" cxnId="{61475851-F7AC-46FA-8EC8-26909D465613}">
      <dgm:prSet/>
      <dgm:spPr/>
      <dgm:t>
        <a:bodyPr/>
        <a:lstStyle/>
        <a:p>
          <a:endParaRPr lang="en-US"/>
        </a:p>
      </dgm:t>
    </dgm:pt>
    <dgm:pt modelId="{E837C010-562B-4D1C-8738-AF3673ED3374}" type="sibTrans" cxnId="{61475851-F7AC-46FA-8EC8-26909D465613}">
      <dgm:prSet/>
      <dgm:spPr/>
      <dgm:t>
        <a:bodyPr/>
        <a:lstStyle/>
        <a:p>
          <a:endParaRPr lang="en-US"/>
        </a:p>
      </dgm:t>
    </dgm:pt>
    <dgm:pt modelId="{3296290F-4D6E-4EE2-A690-E18F33625D8F}">
      <dgm:prSet phldrT="[Text]" custT="1"/>
      <dgm:spPr/>
      <dgm:t>
        <a:bodyPr/>
        <a:lstStyle/>
        <a:p>
          <a:r>
            <a:rPr lang="en-US" sz="3100" u="none" dirty="0"/>
            <a:t>2006</a:t>
          </a:r>
          <a:br>
            <a:rPr lang="en-US" sz="3400" u="none" dirty="0"/>
          </a:br>
          <a:r>
            <a:rPr lang="en-US" sz="2000" u="none" dirty="0" err="1"/>
            <a:t>NumPy</a:t>
          </a:r>
          <a:endParaRPr lang="en-US" sz="2000" u="none" dirty="0"/>
        </a:p>
        <a:p>
          <a:endParaRPr lang="en-US" sz="3400" u="none" dirty="0"/>
        </a:p>
      </dgm:t>
    </dgm:pt>
    <dgm:pt modelId="{2E53260F-F976-4ECF-815A-D7E0D95B10FC}" type="parTrans" cxnId="{EA533F30-1731-4FBE-87E0-5EE5B7BD290F}">
      <dgm:prSet/>
      <dgm:spPr/>
      <dgm:t>
        <a:bodyPr/>
        <a:lstStyle/>
        <a:p>
          <a:endParaRPr lang="en-US"/>
        </a:p>
      </dgm:t>
    </dgm:pt>
    <dgm:pt modelId="{1068E3A1-C243-4B28-BDA6-3C1B8A3DA725}" type="sibTrans" cxnId="{EA533F30-1731-4FBE-87E0-5EE5B7BD290F}">
      <dgm:prSet/>
      <dgm:spPr/>
      <dgm:t>
        <a:bodyPr/>
        <a:lstStyle/>
        <a:p>
          <a:endParaRPr lang="en-US"/>
        </a:p>
      </dgm:t>
    </dgm:pt>
    <dgm:pt modelId="{D221DAC9-413C-4DA2-9596-378076D7DAB4}">
      <dgm:prSet phldrT="[Text]" custT="1"/>
      <dgm:spPr/>
      <dgm:t>
        <a:bodyPr/>
        <a:lstStyle/>
        <a:p>
          <a:r>
            <a:rPr lang="en-US" sz="3100" dirty="0"/>
            <a:t>~2000</a:t>
          </a:r>
          <a:br>
            <a:rPr lang="en-US" sz="2700" dirty="0"/>
          </a:br>
          <a:r>
            <a:rPr lang="en-US" sz="2000" dirty="0" err="1"/>
            <a:t>Numarray</a:t>
          </a:r>
          <a:endParaRPr lang="en-US" sz="2000" dirty="0"/>
        </a:p>
      </dgm:t>
    </dgm:pt>
    <dgm:pt modelId="{5C9D07B5-2A22-4979-90C0-C05A701E19EE}" type="parTrans" cxnId="{EC289C83-2057-4BF9-A681-8EBE8270AF39}">
      <dgm:prSet/>
      <dgm:spPr/>
      <dgm:t>
        <a:bodyPr/>
        <a:lstStyle/>
        <a:p>
          <a:endParaRPr lang="en-US"/>
        </a:p>
      </dgm:t>
    </dgm:pt>
    <dgm:pt modelId="{EF619B0C-BB94-4239-8111-1CFD87882E85}" type="sibTrans" cxnId="{EC289C83-2057-4BF9-A681-8EBE8270AF39}">
      <dgm:prSet/>
      <dgm:spPr/>
      <dgm:t>
        <a:bodyPr/>
        <a:lstStyle/>
        <a:p>
          <a:endParaRPr lang="en-US"/>
        </a:p>
      </dgm:t>
    </dgm:pt>
    <dgm:pt modelId="{429F8061-03F2-40F3-A329-0C15E9E1D306}" type="pres">
      <dgm:prSet presAssocID="{8878389D-8E85-4AA9-8A0E-0CC95356191A}" presName="Name0" presStyleCnt="0">
        <dgm:presLayoutVars>
          <dgm:dir/>
          <dgm:resizeHandles val="exact"/>
        </dgm:presLayoutVars>
      </dgm:prSet>
      <dgm:spPr/>
    </dgm:pt>
    <dgm:pt modelId="{C9D25C3A-2A04-4C92-84A1-DB47C8FC232D}" type="pres">
      <dgm:prSet presAssocID="{8878389D-8E85-4AA9-8A0E-0CC95356191A}" presName="arrow" presStyleLbl="bgShp" presStyleIdx="0" presStyleCnt="1"/>
      <dgm:spPr/>
    </dgm:pt>
    <dgm:pt modelId="{59A49C0C-D2FB-42D6-9F52-A8D5DCAD1E02}" type="pres">
      <dgm:prSet presAssocID="{8878389D-8E85-4AA9-8A0E-0CC95356191A}" presName="points" presStyleCnt="0"/>
      <dgm:spPr/>
    </dgm:pt>
    <dgm:pt modelId="{840208CA-9FFC-40DA-8558-95FA0D66573C}" type="pres">
      <dgm:prSet presAssocID="{C5B03F27-6E5C-44EA-8987-198C53BA53B0}" presName="compositeA" presStyleCnt="0"/>
      <dgm:spPr/>
    </dgm:pt>
    <dgm:pt modelId="{9B02680D-2695-4828-BE2D-D352CC399E2C}" type="pres">
      <dgm:prSet presAssocID="{C5B03F27-6E5C-44EA-8987-198C53BA53B0}" presName="textA" presStyleLbl="revTx" presStyleIdx="0" presStyleCnt="4">
        <dgm:presLayoutVars>
          <dgm:bulletEnabled val="1"/>
        </dgm:presLayoutVars>
      </dgm:prSet>
      <dgm:spPr/>
    </dgm:pt>
    <dgm:pt modelId="{513052D0-1453-48C7-9ECB-6C54D785AA95}" type="pres">
      <dgm:prSet presAssocID="{C5B03F27-6E5C-44EA-8987-198C53BA53B0}" presName="circleA" presStyleLbl="node1" presStyleIdx="0" presStyleCnt="4"/>
      <dgm:spPr/>
    </dgm:pt>
    <dgm:pt modelId="{E2254291-2643-4150-A6F0-E24333B7864C}" type="pres">
      <dgm:prSet presAssocID="{C5B03F27-6E5C-44EA-8987-198C53BA53B0}" presName="spaceA" presStyleCnt="0"/>
      <dgm:spPr/>
    </dgm:pt>
    <dgm:pt modelId="{46DA27B2-60E1-4D60-AE0F-33D5C4B22B12}" type="pres">
      <dgm:prSet presAssocID="{37034135-6B47-4B09-824C-79E1DBE10451}" presName="space" presStyleCnt="0"/>
      <dgm:spPr/>
    </dgm:pt>
    <dgm:pt modelId="{6905E975-5C25-4F0D-9B15-F1DBBB129D6C}" type="pres">
      <dgm:prSet presAssocID="{757DA1BE-43F3-42DE-9517-8472786CAB63}" presName="compositeB" presStyleCnt="0"/>
      <dgm:spPr/>
    </dgm:pt>
    <dgm:pt modelId="{2C2DB34F-E948-4342-B389-F672A519C789}" type="pres">
      <dgm:prSet presAssocID="{757DA1BE-43F3-42DE-9517-8472786CAB63}" presName="textB" presStyleLbl="revTx" presStyleIdx="1" presStyleCnt="4">
        <dgm:presLayoutVars>
          <dgm:bulletEnabled val="1"/>
        </dgm:presLayoutVars>
      </dgm:prSet>
      <dgm:spPr/>
    </dgm:pt>
    <dgm:pt modelId="{DC18DDF7-C6BA-4A77-9A3F-A08AA7211457}" type="pres">
      <dgm:prSet presAssocID="{757DA1BE-43F3-42DE-9517-8472786CAB63}" presName="circleB" presStyleLbl="node1" presStyleIdx="1" presStyleCnt="4"/>
      <dgm:spPr/>
    </dgm:pt>
    <dgm:pt modelId="{D19404D9-1C6A-4E6D-98A4-FFC72B7664BF}" type="pres">
      <dgm:prSet presAssocID="{757DA1BE-43F3-42DE-9517-8472786CAB63}" presName="spaceB" presStyleCnt="0"/>
      <dgm:spPr/>
    </dgm:pt>
    <dgm:pt modelId="{BB02D430-846E-49B0-B0B5-6EDDFBE6E061}" type="pres">
      <dgm:prSet presAssocID="{E837C010-562B-4D1C-8738-AF3673ED3374}" presName="space" presStyleCnt="0"/>
      <dgm:spPr/>
    </dgm:pt>
    <dgm:pt modelId="{6E65D533-A367-45D2-9086-822CDFB7E8C4}" type="pres">
      <dgm:prSet presAssocID="{D221DAC9-413C-4DA2-9596-378076D7DAB4}" presName="compositeA" presStyleCnt="0"/>
      <dgm:spPr/>
    </dgm:pt>
    <dgm:pt modelId="{0707DF5B-80B5-407D-AE73-3B6F42311B6B}" type="pres">
      <dgm:prSet presAssocID="{D221DAC9-413C-4DA2-9596-378076D7DAB4}" presName="textA" presStyleLbl="revTx" presStyleIdx="2" presStyleCnt="4">
        <dgm:presLayoutVars>
          <dgm:bulletEnabled val="1"/>
        </dgm:presLayoutVars>
      </dgm:prSet>
      <dgm:spPr/>
    </dgm:pt>
    <dgm:pt modelId="{A72F1F8B-5454-43A4-A72F-9E5DD62A2F9E}" type="pres">
      <dgm:prSet presAssocID="{D221DAC9-413C-4DA2-9596-378076D7DAB4}" presName="circleA" presStyleLbl="node1" presStyleIdx="2" presStyleCnt="4"/>
      <dgm:spPr/>
    </dgm:pt>
    <dgm:pt modelId="{BEB77041-DD93-49ED-8687-BB3BF073943A}" type="pres">
      <dgm:prSet presAssocID="{D221DAC9-413C-4DA2-9596-378076D7DAB4}" presName="spaceA" presStyleCnt="0"/>
      <dgm:spPr/>
    </dgm:pt>
    <dgm:pt modelId="{09C23D3A-9BA8-4602-B5C8-9DFFE06D5F03}" type="pres">
      <dgm:prSet presAssocID="{EF619B0C-BB94-4239-8111-1CFD87882E85}" presName="space" presStyleCnt="0"/>
      <dgm:spPr/>
    </dgm:pt>
    <dgm:pt modelId="{215EB7FE-0424-46CD-B116-FFB964A9B822}" type="pres">
      <dgm:prSet presAssocID="{3296290F-4D6E-4EE2-A690-E18F33625D8F}" presName="compositeB" presStyleCnt="0"/>
      <dgm:spPr/>
    </dgm:pt>
    <dgm:pt modelId="{D470D048-7E19-4538-9733-0BD8E11DD8BD}" type="pres">
      <dgm:prSet presAssocID="{3296290F-4D6E-4EE2-A690-E18F33625D8F}" presName="textB" presStyleLbl="revTx" presStyleIdx="3" presStyleCnt="4">
        <dgm:presLayoutVars>
          <dgm:bulletEnabled val="1"/>
        </dgm:presLayoutVars>
      </dgm:prSet>
      <dgm:spPr/>
    </dgm:pt>
    <dgm:pt modelId="{4A26EB5F-CFAD-4E6C-A0F0-608172B4ABCA}" type="pres">
      <dgm:prSet presAssocID="{3296290F-4D6E-4EE2-A690-E18F33625D8F}" presName="circleB" presStyleLbl="node1" presStyleIdx="3" presStyleCnt="4"/>
      <dgm:spPr/>
    </dgm:pt>
    <dgm:pt modelId="{670A0661-6506-4B3F-9553-B67896ADF282}" type="pres">
      <dgm:prSet presAssocID="{3296290F-4D6E-4EE2-A690-E18F33625D8F}" presName="spaceB" presStyleCnt="0"/>
      <dgm:spPr/>
    </dgm:pt>
  </dgm:ptLst>
  <dgm:cxnLst>
    <dgm:cxn modelId="{EA533F30-1731-4FBE-87E0-5EE5B7BD290F}" srcId="{8878389D-8E85-4AA9-8A0E-0CC95356191A}" destId="{3296290F-4D6E-4EE2-A690-E18F33625D8F}" srcOrd="3" destOrd="0" parTransId="{2E53260F-F976-4ECF-815A-D7E0D95B10FC}" sibTransId="{1068E3A1-C243-4B28-BDA6-3C1B8A3DA725}"/>
    <dgm:cxn modelId="{F2FDCA32-CABB-472E-8E54-71D6B5400495}" type="presOf" srcId="{8878389D-8E85-4AA9-8A0E-0CC95356191A}" destId="{429F8061-03F2-40F3-A329-0C15E9E1D306}" srcOrd="0" destOrd="0" presId="urn:microsoft.com/office/officeart/2005/8/layout/hProcess11"/>
    <dgm:cxn modelId="{BCE81D64-9653-428D-BB03-6641CE1A2E40}" type="presOf" srcId="{D221DAC9-413C-4DA2-9596-378076D7DAB4}" destId="{0707DF5B-80B5-407D-AE73-3B6F42311B6B}" srcOrd="0" destOrd="0" presId="urn:microsoft.com/office/officeart/2005/8/layout/hProcess11"/>
    <dgm:cxn modelId="{61475851-F7AC-46FA-8EC8-26909D465613}" srcId="{8878389D-8E85-4AA9-8A0E-0CC95356191A}" destId="{757DA1BE-43F3-42DE-9517-8472786CAB63}" srcOrd="1" destOrd="0" parTransId="{D2558663-5827-4AE7-9393-DEF52CFB1FF7}" sibTransId="{E837C010-562B-4D1C-8738-AF3673ED3374}"/>
    <dgm:cxn modelId="{EC289C83-2057-4BF9-A681-8EBE8270AF39}" srcId="{8878389D-8E85-4AA9-8A0E-0CC95356191A}" destId="{D221DAC9-413C-4DA2-9596-378076D7DAB4}" srcOrd="2" destOrd="0" parTransId="{5C9D07B5-2A22-4979-90C0-C05A701E19EE}" sibTransId="{EF619B0C-BB94-4239-8111-1CFD87882E85}"/>
    <dgm:cxn modelId="{1614639E-28FB-485E-ABE6-3030F780FA88}" type="presOf" srcId="{3296290F-4D6E-4EE2-A690-E18F33625D8F}" destId="{D470D048-7E19-4538-9733-0BD8E11DD8BD}" srcOrd="0" destOrd="0" presId="urn:microsoft.com/office/officeart/2005/8/layout/hProcess11"/>
    <dgm:cxn modelId="{AF7623A2-DF16-40F8-BE98-185AD064BACC}" type="presOf" srcId="{C5B03F27-6E5C-44EA-8987-198C53BA53B0}" destId="{9B02680D-2695-4828-BE2D-D352CC399E2C}" srcOrd="0" destOrd="0" presId="urn:microsoft.com/office/officeart/2005/8/layout/hProcess11"/>
    <dgm:cxn modelId="{0A8370B2-7989-4F49-9588-0B708D2155E4}" type="presOf" srcId="{757DA1BE-43F3-42DE-9517-8472786CAB63}" destId="{2C2DB34F-E948-4342-B389-F672A519C789}" srcOrd="0" destOrd="0" presId="urn:microsoft.com/office/officeart/2005/8/layout/hProcess11"/>
    <dgm:cxn modelId="{1EC954CD-B14C-433D-B5A4-756D422B0CF5}" srcId="{8878389D-8E85-4AA9-8A0E-0CC95356191A}" destId="{C5B03F27-6E5C-44EA-8987-198C53BA53B0}" srcOrd="0" destOrd="0" parTransId="{E9AB9907-FBC5-4354-8974-B3EAB2F21658}" sibTransId="{37034135-6B47-4B09-824C-79E1DBE10451}"/>
    <dgm:cxn modelId="{2B4D9685-039A-4AB7-9272-0CD93546B5EE}" type="presParOf" srcId="{429F8061-03F2-40F3-A329-0C15E9E1D306}" destId="{C9D25C3A-2A04-4C92-84A1-DB47C8FC232D}" srcOrd="0" destOrd="0" presId="urn:microsoft.com/office/officeart/2005/8/layout/hProcess11"/>
    <dgm:cxn modelId="{A4D6ABE2-307A-4BFB-9E89-03A1950DFC80}" type="presParOf" srcId="{429F8061-03F2-40F3-A329-0C15E9E1D306}" destId="{59A49C0C-D2FB-42D6-9F52-A8D5DCAD1E02}" srcOrd="1" destOrd="0" presId="urn:microsoft.com/office/officeart/2005/8/layout/hProcess11"/>
    <dgm:cxn modelId="{7D067E8F-BCDF-42C8-AFC0-2C8CE060A44D}" type="presParOf" srcId="{59A49C0C-D2FB-42D6-9F52-A8D5DCAD1E02}" destId="{840208CA-9FFC-40DA-8558-95FA0D66573C}" srcOrd="0" destOrd="0" presId="urn:microsoft.com/office/officeart/2005/8/layout/hProcess11"/>
    <dgm:cxn modelId="{A869C778-6B9C-4029-BEE2-744B8D752C69}" type="presParOf" srcId="{840208CA-9FFC-40DA-8558-95FA0D66573C}" destId="{9B02680D-2695-4828-BE2D-D352CC399E2C}" srcOrd="0" destOrd="0" presId="urn:microsoft.com/office/officeart/2005/8/layout/hProcess11"/>
    <dgm:cxn modelId="{67B51CE0-3590-4E77-9B08-39C4343ED3FB}" type="presParOf" srcId="{840208CA-9FFC-40DA-8558-95FA0D66573C}" destId="{513052D0-1453-48C7-9ECB-6C54D785AA95}" srcOrd="1" destOrd="0" presId="urn:microsoft.com/office/officeart/2005/8/layout/hProcess11"/>
    <dgm:cxn modelId="{D6E6643B-5E20-4DB6-B9D9-4DC71F38FEDF}" type="presParOf" srcId="{840208CA-9FFC-40DA-8558-95FA0D66573C}" destId="{E2254291-2643-4150-A6F0-E24333B7864C}" srcOrd="2" destOrd="0" presId="urn:microsoft.com/office/officeart/2005/8/layout/hProcess11"/>
    <dgm:cxn modelId="{233F77B4-1426-4AFF-89E5-9E9D268D93E2}" type="presParOf" srcId="{59A49C0C-D2FB-42D6-9F52-A8D5DCAD1E02}" destId="{46DA27B2-60E1-4D60-AE0F-33D5C4B22B12}" srcOrd="1" destOrd="0" presId="urn:microsoft.com/office/officeart/2005/8/layout/hProcess11"/>
    <dgm:cxn modelId="{780C978B-2AE3-4098-8E71-790E6AC0D0DF}" type="presParOf" srcId="{59A49C0C-D2FB-42D6-9F52-A8D5DCAD1E02}" destId="{6905E975-5C25-4F0D-9B15-F1DBBB129D6C}" srcOrd="2" destOrd="0" presId="urn:microsoft.com/office/officeart/2005/8/layout/hProcess11"/>
    <dgm:cxn modelId="{8C026178-5C99-4DFC-8425-78DD977C20E4}" type="presParOf" srcId="{6905E975-5C25-4F0D-9B15-F1DBBB129D6C}" destId="{2C2DB34F-E948-4342-B389-F672A519C789}" srcOrd="0" destOrd="0" presId="urn:microsoft.com/office/officeart/2005/8/layout/hProcess11"/>
    <dgm:cxn modelId="{BB1AA018-5E52-4F85-9DE0-D0C0FF09437C}" type="presParOf" srcId="{6905E975-5C25-4F0D-9B15-F1DBBB129D6C}" destId="{DC18DDF7-C6BA-4A77-9A3F-A08AA7211457}" srcOrd="1" destOrd="0" presId="urn:microsoft.com/office/officeart/2005/8/layout/hProcess11"/>
    <dgm:cxn modelId="{AFA12245-4CC9-4253-A5F0-05E0B0783CBB}" type="presParOf" srcId="{6905E975-5C25-4F0D-9B15-F1DBBB129D6C}" destId="{D19404D9-1C6A-4E6D-98A4-FFC72B7664BF}" srcOrd="2" destOrd="0" presId="urn:microsoft.com/office/officeart/2005/8/layout/hProcess11"/>
    <dgm:cxn modelId="{ABA72988-7463-4106-8ED3-7FA037EDFE67}" type="presParOf" srcId="{59A49C0C-D2FB-42D6-9F52-A8D5DCAD1E02}" destId="{BB02D430-846E-49B0-B0B5-6EDDFBE6E061}" srcOrd="3" destOrd="0" presId="urn:microsoft.com/office/officeart/2005/8/layout/hProcess11"/>
    <dgm:cxn modelId="{AB666191-1993-416F-A9CF-94843D472520}" type="presParOf" srcId="{59A49C0C-D2FB-42D6-9F52-A8D5DCAD1E02}" destId="{6E65D533-A367-45D2-9086-822CDFB7E8C4}" srcOrd="4" destOrd="0" presId="urn:microsoft.com/office/officeart/2005/8/layout/hProcess11"/>
    <dgm:cxn modelId="{0B2A7AA6-8D0C-4E11-A2CA-A721D4B1A9CA}" type="presParOf" srcId="{6E65D533-A367-45D2-9086-822CDFB7E8C4}" destId="{0707DF5B-80B5-407D-AE73-3B6F42311B6B}" srcOrd="0" destOrd="0" presId="urn:microsoft.com/office/officeart/2005/8/layout/hProcess11"/>
    <dgm:cxn modelId="{0BB9DDEC-F338-4540-B299-D50291868A08}" type="presParOf" srcId="{6E65D533-A367-45D2-9086-822CDFB7E8C4}" destId="{A72F1F8B-5454-43A4-A72F-9E5DD62A2F9E}" srcOrd="1" destOrd="0" presId="urn:microsoft.com/office/officeart/2005/8/layout/hProcess11"/>
    <dgm:cxn modelId="{BCDD169F-1E5D-42FE-B7C8-79DAFD5EAB0E}" type="presParOf" srcId="{6E65D533-A367-45D2-9086-822CDFB7E8C4}" destId="{BEB77041-DD93-49ED-8687-BB3BF073943A}" srcOrd="2" destOrd="0" presId="urn:microsoft.com/office/officeart/2005/8/layout/hProcess11"/>
    <dgm:cxn modelId="{0BC67FEE-95FB-42A3-B0E0-E8BACD9CD70F}" type="presParOf" srcId="{59A49C0C-D2FB-42D6-9F52-A8D5DCAD1E02}" destId="{09C23D3A-9BA8-4602-B5C8-9DFFE06D5F03}" srcOrd="5" destOrd="0" presId="urn:microsoft.com/office/officeart/2005/8/layout/hProcess11"/>
    <dgm:cxn modelId="{BDF1D667-9F44-4605-9D4B-535F27E7FED2}" type="presParOf" srcId="{59A49C0C-D2FB-42D6-9F52-A8D5DCAD1E02}" destId="{215EB7FE-0424-46CD-B116-FFB964A9B822}" srcOrd="6" destOrd="0" presId="urn:microsoft.com/office/officeart/2005/8/layout/hProcess11"/>
    <dgm:cxn modelId="{FE458DE4-D3BB-4146-9B2E-E4AA3EA3D9A9}" type="presParOf" srcId="{215EB7FE-0424-46CD-B116-FFB964A9B822}" destId="{D470D048-7E19-4538-9733-0BD8E11DD8BD}" srcOrd="0" destOrd="0" presId="urn:microsoft.com/office/officeart/2005/8/layout/hProcess11"/>
    <dgm:cxn modelId="{A24FC426-3666-4073-9C5B-87CE0ED00AA6}" type="presParOf" srcId="{215EB7FE-0424-46CD-B116-FFB964A9B822}" destId="{4A26EB5F-CFAD-4E6C-A0F0-608172B4ABCA}" srcOrd="1" destOrd="0" presId="urn:microsoft.com/office/officeart/2005/8/layout/hProcess11"/>
    <dgm:cxn modelId="{02766323-8706-42A6-8159-7D27270526F7}" type="presParOf" srcId="{215EB7FE-0424-46CD-B116-FFB964A9B822}" destId="{670A0661-6506-4B3F-9553-B67896ADF282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D25C3A-2A04-4C92-84A1-DB47C8FC232D}">
      <dsp:nvSpPr>
        <dsp:cNvPr id="0" name=""/>
        <dsp:cNvSpPr/>
      </dsp:nvSpPr>
      <dsp:spPr>
        <a:xfrm>
          <a:off x="0" y="1625600"/>
          <a:ext cx="8128000" cy="2167466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02680D-2695-4828-BE2D-D352CC399E2C}">
      <dsp:nvSpPr>
        <dsp:cNvPr id="0" name=""/>
        <dsp:cNvSpPr/>
      </dsp:nvSpPr>
      <dsp:spPr>
        <a:xfrm>
          <a:off x="3661" y="0"/>
          <a:ext cx="1760934" cy="21674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220472" rIns="220472" bIns="220472" numCol="1" spcCol="1270" anchor="b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1990</a:t>
          </a:r>
          <a:br>
            <a:rPr lang="en-US" sz="3100" kern="1200" dirty="0"/>
          </a:br>
          <a:r>
            <a:rPr lang="en-US" sz="2000" kern="1200" dirty="0"/>
            <a:t>Python first release</a:t>
          </a:r>
        </a:p>
      </dsp:txBody>
      <dsp:txXfrm>
        <a:off x="3661" y="0"/>
        <a:ext cx="1760934" cy="2167466"/>
      </dsp:txXfrm>
    </dsp:sp>
    <dsp:sp modelId="{513052D0-1453-48C7-9ECB-6C54D785AA95}">
      <dsp:nvSpPr>
        <dsp:cNvPr id="0" name=""/>
        <dsp:cNvSpPr/>
      </dsp:nvSpPr>
      <dsp:spPr>
        <a:xfrm>
          <a:off x="613195" y="2438400"/>
          <a:ext cx="541866" cy="54186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2DB34F-E948-4342-B389-F672A519C789}">
      <dsp:nvSpPr>
        <dsp:cNvPr id="0" name=""/>
        <dsp:cNvSpPr/>
      </dsp:nvSpPr>
      <dsp:spPr>
        <a:xfrm>
          <a:off x="1852642" y="3251200"/>
          <a:ext cx="1760934" cy="21674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220472" rIns="220472" bIns="220472" numCol="1" spcCol="1270" anchor="t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1995</a:t>
          </a:r>
          <a:br>
            <a:rPr lang="en-US" sz="3400" kern="1200" dirty="0"/>
          </a:br>
          <a:r>
            <a:rPr lang="en-US" sz="2000" kern="1200" dirty="0"/>
            <a:t>matrix-sig</a:t>
          </a:r>
        </a:p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Numeric</a:t>
          </a:r>
        </a:p>
      </dsp:txBody>
      <dsp:txXfrm>
        <a:off x="1852642" y="3251200"/>
        <a:ext cx="1760934" cy="2167466"/>
      </dsp:txXfrm>
    </dsp:sp>
    <dsp:sp modelId="{DC18DDF7-C6BA-4A77-9A3F-A08AA7211457}">
      <dsp:nvSpPr>
        <dsp:cNvPr id="0" name=""/>
        <dsp:cNvSpPr/>
      </dsp:nvSpPr>
      <dsp:spPr>
        <a:xfrm>
          <a:off x="2462176" y="2438400"/>
          <a:ext cx="541866" cy="54186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07DF5B-80B5-407D-AE73-3B6F42311B6B}">
      <dsp:nvSpPr>
        <dsp:cNvPr id="0" name=""/>
        <dsp:cNvSpPr/>
      </dsp:nvSpPr>
      <dsp:spPr>
        <a:xfrm>
          <a:off x="3701623" y="0"/>
          <a:ext cx="1760934" cy="21674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220472" rIns="220472" bIns="220472" numCol="1" spcCol="1270" anchor="b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~2000</a:t>
          </a:r>
          <a:br>
            <a:rPr lang="en-US" sz="2700" kern="1200" dirty="0"/>
          </a:br>
          <a:r>
            <a:rPr lang="en-US" sz="2000" kern="1200" dirty="0" err="1"/>
            <a:t>Numarray</a:t>
          </a:r>
          <a:endParaRPr lang="en-US" sz="2000" kern="1200" dirty="0"/>
        </a:p>
      </dsp:txBody>
      <dsp:txXfrm>
        <a:off x="3701623" y="0"/>
        <a:ext cx="1760934" cy="2167466"/>
      </dsp:txXfrm>
    </dsp:sp>
    <dsp:sp modelId="{A72F1F8B-5454-43A4-A72F-9E5DD62A2F9E}">
      <dsp:nvSpPr>
        <dsp:cNvPr id="0" name=""/>
        <dsp:cNvSpPr/>
      </dsp:nvSpPr>
      <dsp:spPr>
        <a:xfrm>
          <a:off x="4311157" y="2438400"/>
          <a:ext cx="541866" cy="54186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70D048-7E19-4538-9733-0BD8E11DD8BD}">
      <dsp:nvSpPr>
        <dsp:cNvPr id="0" name=""/>
        <dsp:cNvSpPr/>
      </dsp:nvSpPr>
      <dsp:spPr>
        <a:xfrm>
          <a:off x="5550604" y="3251200"/>
          <a:ext cx="1760934" cy="21674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220472" rIns="220472" bIns="220472" numCol="1" spcCol="1270" anchor="t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u="none" kern="1200" dirty="0"/>
            <a:t>2006</a:t>
          </a:r>
          <a:br>
            <a:rPr lang="en-US" sz="3400" u="none" kern="1200" dirty="0"/>
          </a:br>
          <a:r>
            <a:rPr lang="en-US" sz="2000" u="none" kern="1200" dirty="0" err="1"/>
            <a:t>NumPy</a:t>
          </a:r>
          <a:endParaRPr lang="en-US" sz="2000" u="none" kern="1200" dirty="0"/>
        </a:p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400" u="none" kern="1200" dirty="0"/>
        </a:p>
      </dsp:txBody>
      <dsp:txXfrm>
        <a:off x="5550604" y="3251200"/>
        <a:ext cx="1760934" cy="2167466"/>
      </dsp:txXfrm>
    </dsp:sp>
    <dsp:sp modelId="{4A26EB5F-CFAD-4E6C-A0F0-608172B4ABCA}">
      <dsp:nvSpPr>
        <dsp:cNvPr id="0" name=""/>
        <dsp:cNvSpPr/>
      </dsp:nvSpPr>
      <dsp:spPr>
        <a:xfrm>
          <a:off x="6160138" y="2438400"/>
          <a:ext cx="541866" cy="54186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A9863B-3B67-4B89-A46A-6C0D6EAB9AFA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BA11EC-0DFF-44BB-8960-18A812AB2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2805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A11EC-0DFF-44BB-8960-18A812AB2FE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0988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3" name="Google Shape;1603;g45fbebe20a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4" name="Google Shape;1604;g45fbebe20a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freelance through Toptal.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BA11EC-0DFF-44BB-8960-18A812AB2FE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0749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A11EC-0DFF-44BB-8960-18A812AB2FE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3126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DA04F-795B-4F56-B66A-9958F02F476E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6C6CE-29D7-4926-B9CA-273468AFE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158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DA04F-795B-4F56-B66A-9958F02F476E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6C6CE-29D7-4926-B9CA-273468AFE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049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DA04F-795B-4F56-B66A-9958F02F476E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6C6CE-29D7-4926-B9CA-273468AFE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8412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ver. Title 1 line">
  <p:cSld name="Cover. Title 1 line">
    <p:bg>
      <p:bgPr>
        <a:solidFill>
          <a:srgbClr val="FFFFFF"/>
        </a:solidFill>
        <a:effectLst/>
      </p:bgPr>
    </p:bg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04EC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8" name="Google Shape;8;p2"/>
          <p:cNvPicPr preferRelativeResize="0"/>
          <p:nvPr/>
        </p:nvPicPr>
        <p:blipFill rotWithShape="1">
          <a:blip r:embed="rId2">
            <a:alphaModFix/>
          </a:blip>
          <a:srcRect l="4382" r="2577"/>
          <a:stretch/>
        </p:blipFill>
        <p:spPr>
          <a:xfrm>
            <a:off x="0" y="1"/>
            <a:ext cx="12192000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p2"/>
          <p:cNvSpPr txBox="1"/>
          <p:nvPr/>
        </p:nvSpPr>
        <p:spPr>
          <a:xfrm>
            <a:off x="508031" y="3234364"/>
            <a:ext cx="9890400" cy="12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400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" name="Google Shape;10;p2"/>
          <p:cNvSpPr txBox="1"/>
          <p:nvPr/>
        </p:nvSpPr>
        <p:spPr>
          <a:xfrm>
            <a:off x="508031" y="4065504"/>
            <a:ext cx="9890400" cy="12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400">
              <a:solidFill>
                <a:srgbClr val="00FFFF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1" name="Google Shape;11;p2"/>
          <p:cNvSpPr txBox="1"/>
          <p:nvPr/>
        </p:nvSpPr>
        <p:spPr>
          <a:xfrm>
            <a:off x="507997" y="5011236"/>
            <a:ext cx="9890400" cy="6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FFFFFF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1018067" y="2979200"/>
            <a:ext cx="9810400" cy="19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8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title" idx="2"/>
          </p:nvPr>
        </p:nvSpPr>
        <p:spPr>
          <a:xfrm>
            <a:off x="1018067" y="4441600"/>
            <a:ext cx="9810400" cy="6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BA0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BA0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BA0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BA0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BA0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BA0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BA0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BA0FF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1018067" y="5291900"/>
            <a:ext cx="9840400" cy="5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689373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ver.Title 2 lines">
  <p:cSld name="Cover.Title 2 lines">
    <p:bg>
      <p:bgPr>
        <a:solidFill>
          <a:srgbClr val="FFFFFF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04EC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17" name="Google Shape;17;p3"/>
          <p:cNvPicPr preferRelativeResize="0"/>
          <p:nvPr/>
        </p:nvPicPr>
        <p:blipFill rotWithShape="1">
          <a:blip r:embed="rId2">
            <a:alphaModFix/>
          </a:blip>
          <a:srcRect l="4382" r="2577"/>
          <a:stretch/>
        </p:blipFill>
        <p:spPr>
          <a:xfrm>
            <a:off x="0" y="1"/>
            <a:ext cx="12192000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3"/>
          <p:cNvSpPr txBox="1"/>
          <p:nvPr/>
        </p:nvSpPr>
        <p:spPr>
          <a:xfrm>
            <a:off x="508031" y="2680088"/>
            <a:ext cx="9890400" cy="12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400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9" name="Google Shape;19;p3"/>
          <p:cNvSpPr txBox="1"/>
          <p:nvPr/>
        </p:nvSpPr>
        <p:spPr>
          <a:xfrm>
            <a:off x="508031" y="3511228"/>
            <a:ext cx="9890400" cy="12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400">
              <a:solidFill>
                <a:srgbClr val="00FFFF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20" name="Google Shape;20;p3"/>
          <p:cNvSpPr txBox="1"/>
          <p:nvPr/>
        </p:nvSpPr>
        <p:spPr>
          <a:xfrm>
            <a:off x="507997" y="4456961"/>
            <a:ext cx="9890400" cy="6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FFFFFF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1018067" y="2424925"/>
            <a:ext cx="9810400" cy="19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8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 idx="2"/>
          </p:nvPr>
        </p:nvSpPr>
        <p:spPr>
          <a:xfrm>
            <a:off x="1018067" y="4441600"/>
            <a:ext cx="9810400" cy="6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BA0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BA0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BA0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BA0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BA0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BA0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BA0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BA0FF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"/>
          </p:nvPr>
        </p:nvSpPr>
        <p:spPr>
          <a:xfrm>
            <a:off x="1018067" y="5291900"/>
            <a:ext cx="9840400" cy="5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73683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d Cover">
  <p:cSld name="End Cover">
    <p:bg>
      <p:bgPr>
        <a:solidFill>
          <a:srgbClr val="FFFFFF"/>
        </a:soli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04EC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26" name="Google Shape;26;p4"/>
          <p:cNvPicPr preferRelativeResize="0"/>
          <p:nvPr/>
        </p:nvPicPr>
        <p:blipFill rotWithShape="1">
          <a:blip r:embed="rId2">
            <a:alphaModFix/>
          </a:blip>
          <a:srcRect l="4382" r="2577"/>
          <a:stretch/>
        </p:blipFill>
        <p:spPr>
          <a:xfrm>
            <a:off x="0" y="1"/>
            <a:ext cx="12192000" cy="68579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207660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ck.Text half body">
  <p:cSld name="Black.Text half body">
    <p:bg>
      <p:bgPr>
        <a:solidFill>
          <a:srgbClr val="FFFFFF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5506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8" name="Google Shape;38;p6"/>
          <p:cNvSpPr txBox="1"/>
          <p:nvPr/>
        </p:nvSpPr>
        <p:spPr>
          <a:xfrm>
            <a:off x="9268400" y="6339100"/>
            <a:ext cx="2415600" cy="2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67">
                <a:solidFill>
                  <a:srgbClr val="D9D9D9"/>
                </a:solidFill>
                <a:latin typeface="Proxima Nova"/>
                <a:ea typeface="Proxima Nova"/>
                <a:cs typeface="Proxima Nova"/>
                <a:sym typeface="Proxima Nova"/>
              </a:rPr>
              <a:t>Confidential</a:t>
            </a:r>
            <a:r>
              <a:rPr lang="en" sz="1067">
                <a:solidFill>
                  <a:srgbClr val="3863A0"/>
                </a:solidFill>
                <a:latin typeface="Proxima Nova"/>
                <a:ea typeface="Proxima Nova"/>
                <a:cs typeface="Proxima Nova"/>
                <a:sym typeface="Proxima Nova"/>
              </a:rPr>
              <a:t>    </a:t>
            </a:r>
            <a:endParaRPr sz="1067">
              <a:solidFill>
                <a:srgbClr val="3863A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406400" y="233353"/>
            <a:ext cx="11016000" cy="10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1"/>
          </p:nvPr>
        </p:nvSpPr>
        <p:spPr>
          <a:xfrm>
            <a:off x="406400" y="2488467"/>
            <a:ext cx="6831200" cy="25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57189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Char char="●"/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219170" lvl="1" indent="-457189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Char char="○"/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lvl="2" indent="-457189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Char char="■"/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lvl="3" indent="-457189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Char char="●"/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lvl="4" indent="-457189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Char char="○"/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lvl="5" indent="-457189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Char char="■"/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lvl="6" indent="-457189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Char char="●"/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lvl="7" indent="-457189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Char char="○"/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lvl="8" indent="-457189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Char char="■"/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title" idx="2"/>
          </p:nvPr>
        </p:nvSpPr>
        <p:spPr>
          <a:xfrm>
            <a:off x="406400" y="963753"/>
            <a:ext cx="11016000" cy="10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7BA9E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7BA9E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7BA9E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7BA9E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7BA9E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7BA9E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7BA9E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7BA9E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pic>
        <p:nvPicPr>
          <p:cNvPr id="42" name="Google Shape;42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602941" y="6379190"/>
            <a:ext cx="102708" cy="145500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6"/>
          <p:cNvSpPr txBox="1">
            <a:spLocks noGrp="1"/>
          </p:cNvSpPr>
          <p:nvPr>
            <p:ph type="body" idx="3"/>
          </p:nvPr>
        </p:nvSpPr>
        <p:spPr>
          <a:xfrm>
            <a:off x="406400" y="6301100"/>
            <a:ext cx="4146800" cy="2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37252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Char char="●"/>
              <a:defRPr sz="1067">
                <a:solidFill>
                  <a:srgbClr val="FFFFFF"/>
                </a:solidFill>
              </a:defRPr>
            </a:lvl1pPr>
            <a:lvl2pPr marL="1219170" lvl="1" indent="-37252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Char char="○"/>
              <a:defRPr sz="1067">
                <a:solidFill>
                  <a:srgbClr val="FFFFFF"/>
                </a:solidFill>
              </a:defRPr>
            </a:lvl2pPr>
            <a:lvl3pPr marL="1828754" lvl="2" indent="-37252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Char char="■"/>
              <a:defRPr sz="1067">
                <a:solidFill>
                  <a:srgbClr val="FFFFFF"/>
                </a:solidFill>
              </a:defRPr>
            </a:lvl3pPr>
            <a:lvl4pPr marL="2438339" lvl="3" indent="-37252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Char char="●"/>
              <a:defRPr sz="1067">
                <a:solidFill>
                  <a:srgbClr val="FFFFFF"/>
                </a:solidFill>
              </a:defRPr>
            </a:lvl4pPr>
            <a:lvl5pPr marL="3047924" lvl="4" indent="-37252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Char char="○"/>
              <a:defRPr sz="1067">
                <a:solidFill>
                  <a:srgbClr val="FFFFFF"/>
                </a:solidFill>
              </a:defRPr>
            </a:lvl5pPr>
            <a:lvl6pPr marL="3657509" lvl="5" indent="-37252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Char char="■"/>
              <a:defRPr sz="1067">
                <a:solidFill>
                  <a:srgbClr val="FFFFFF"/>
                </a:solidFill>
              </a:defRPr>
            </a:lvl6pPr>
            <a:lvl7pPr marL="4267093" lvl="6" indent="-37252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Char char="●"/>
              <a:defRPr sz="1067">
                <a:solidFill>
                  <a:srgbClr val="FFFFFF"/>
                </a:solidFill>
              </a:defRPr>
            </a:lvl7pPr>
            <a:lvl8pPr marL="4876678" lvl="7" indent="-37252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Char char="○"/>
              <a:defRPr sz="1067">
                <a:solidFill>
                  <a:srgbClr val="FFFFFF"/>
                </a:solidFill>
              </a:defRPr>
            </a:lvl8pPr>
            <a:lvl9pPr marL="5486263" lvl="8" indent="-37252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Char char="■"/>
              <a:defRPr sz="1067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6"/>
          <p:cNvSpPr txBox="1"/>
          <p:nvPr/>
        </p:nvSpPr>
        <p:spPr>
          <a:xfrm>
            <a:off x="5730200" y="6180484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67">
                <a:solidFill>
                  <a:srgbClr val="B7B7B7"/>
                </a:solidFill>
                <a:latin typeface="Proxima Nova"/>
                <a:ea typeface="Proxima Nova"/>
                <a:cs typeface="Proxima Nova"/>
                <a:sym typeface="Proxima Nova"/>
              </a:rPr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067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34335854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ck.Text half body.2">
  <p:cSld name="Black.Text half body.2">
    <p:bg>
      <p:bgPr>
        <a:solidFill>
          <a:srgbClr val="FFFFFF"/>
        </a:solid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5506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7" name="Google Shape;47;p7"/>
          <p:cNvSpPr txBox="1"/>
          <p:nvPr/>
        </p:nvSpPr>
        <p:spPr>
          <a:xfrm>
            <a:off x="9268400" y="6339100"/>
            <a:ext cx="2415600" cy="2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67">
                <a:solidFill>
                  <a:srgbClr val="D9D9D9"/>
                </a:solidFill>
                <a:latin typeface="Proxima Nova"/>
                <a:ea typeface="Proxima Nova"/>
                <a:cs typeface="Proxima Nova"/>
                <a:sym typeface="Proxima Nova"/>
              </a:rPr>
              <a:t>Confidential</a:t>
            </a:r>
            <a:r>
              <a:rPr lang="en" sz="1067">
                <a:solidFill>
                  <a:srgbClr val="3863A0"/>
                </a:solidFill>
                <a:latin typeface="Proxima Nova"/>
                <a:ea typeface="Proxima Nova"/>
                <a:cs typeface="Proxima Nova"/>
                <a:sym typeface="Proxima Nova"/>
              </a:rPr>
              <a:t>    </a:t>
            </a:r>
            <a:endParaRPr sz="1067">
              <a:solidFill>
                <a:srgbClr val="3863A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48" name="Google Shape;48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602941" y="6379190"/>
            <a:ext cx="102708" cy="145500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7"/>
          <p:cNvSpPr txBox="1">
            <a:spLocks noGrp="1"/>
          </p:cNvSpPr>
          <p:nvPr>
            <p:ph type="body" idx="1"/>
          </p:nvPr>
        </p:nvSpPr>
        <p:spPr>
          <a:xfrm>
            <a:off x="406400" y="6301100"/>
            <a:ext cx="4146800" cy="2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37252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Char char="●"/>
              <a:defRPr sz="1067">
                <a:solidFill>
                  <a:srgbClr val="FFFFFF"/>
                </a:solidFill>
              </a:defRPr>
            </a:lvl1pPr>
            <a:lvl2pPr marL="1219170" lvl="1" indent="-37252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Char char="○"/>
              <a:defRPr sz="1067">
                <a:solidFill>
                  <a:srgbClr val="FFFFFF"/>
                </a:solidFill>
              </a:defRPr>
            </a:lvl2pPr>
            <a:lvl3pPr marL="1828754" lvl="2" indent="-37252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Char char="■"/>
              <a:defRPr sz="1067">
                <a:solidFill>
                  <a:srgbClr val="FFFFFF"/>
                </a:solidFill>
              </a:defRPr>
            </a:lvl3pPr>
            <a:lvl4pPr marL="2438339" lvl="3" indent="-37252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Char char="●"/>
              <a:defRPr sz="1067">
                <a:solidFill>
                  <a:srgbClr val="FFFFFF"/>
                </a:solidFill>
              </a:defRPr>
            </a:lvl4pPr>
            <a:lvl5pPr marL="3047924" lvl="4" indent="-37252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Char char="○"/>
              <a:defRPr sz="1067">
                <a:solidFill>
                  <a:srgbClr val="FFFFFF"/>
                </a:solidFill>
              </a:defRPr>
            </a:lvl5pPr>
            <a:lvl6pPr marL="3657509" lvl="5" indent="-37252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Char char="■"/>
              <a:defRPr sz="1067">
                <a:solidFill>
                  <a:srgbClr val="FFFFFF"/>
                </a:solidFill>
              </a:defRPr>
            </a:lvl6pPr>
            <a:lvl7pPr marL="4267093" lvl="6" indent="-37252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Char char="●"/>
              <a:defRPr sz="1067">
                <a:solidFill>
                  <a:srgbClr val="FFFFFF"/>
                </a:solidFill>
              </a:defRPr>
            </a:lvl7pPr>
            <a:lvl8pPr marL="4876678" lvl="7" indent="-37252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Char char="○"/>
              <a:defRPr sz="1067">
                <a:solidFill>
                  <a:srgbClr val="FFFFFF"/>
                </a:solidFill>
              </a:defRPr>
            </a:lvl8pPr>
            <a:lvl9pPr marL="5486263" lvl="8" indent="-37252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Char char="■"/>
              <a:defRPr sz="1067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7"/>
          <p:cNvSpPr txBox="1"/>
          <p:nvPr/>
        </p:nvSpPr>
        <p:spPr>
          <a:xfrm>
            <a:off x="5730200" y="6180484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67">
                <a:solidFill>
                  <a:srgbClr val="B7B7B7"/>
                </a:solidFill>
                <a:latin typeface="Proxima Nova"/>
                <a:ea typeface="Proxima Nova"/>
                <a:cs typeface="Proxima Nova"/>
                <a:sym typeface="Proxima Nova"/>
              </a:rPr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067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1" name="Google Shape;51;p7"/>
          <p:cNvSpPr txBox="1">
            <a:spLocks noGrp="1"/>
          </p:cNvSpPr>
          <p:nvPr>
            <p:ph type="title"/>
          </p:nvPr>
        </p:nvSpPr>
        <p:spPr>
          <a:xfrm>
            <a:off x="406400" y="233367"/>
            <a:ext cx="6831200" cy="10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body" idx="2"/>
          </p:nvPr>
        </p:nvSpPr>
        <p:spPr>
          <a:xfrm>
            <a:off x="406400" y="2488467"/>
            <a:ext cx="6831200" cy="25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57189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Char char="●"/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219170" lvl="1" indent="-457189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Char char="○"/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lvl="2" indent="-457189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Char char="■"/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lvl="3" indent="-457189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Char char="●"/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lvl="4" indent="-457189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Char char="○"/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lvl="5" indent="-457189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Char char="■"/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lvl="6" indent="-457189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Char char="●"/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lvl="7" indent="-457189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Char char="○"/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lvl="8" indent="-457189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Char char="■"/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title" idx="3"/>
          </p:nvPr>
        </p:nvSpPr>
        <p:spPr>
          <a:xfrm>
            <a:off x="406400" y="963767"/>
            <a:ext cx="6831200" cy="10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7BA9E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7BA9E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7BA9E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7BA9E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7BA9E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7BA9E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7BA9E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7BA9E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868958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ck.Text half body right">
  <p:cSld name="Black.Text half body right">
    <p:bg>
      <p:bgPr>
        <a:solidFill>
          <a:srgbClr val="FFFFFF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5506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6" name="Google Shape;56;p8"/>
          <p:cNvSpPr txBox="1"/>
          <p:nvPr/>
        </p:nvSpPr>
        <p:spPr>
          <a:xfrm>
            <a:off x="9268400" y="6339100"/>
            <a:ext cx="2415600" cy="2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67">
                <a:solidFill>
                  <a:srgbClr val="D9D9D9"/>
                </a:solidFill>
                <a:latin typeface="Proxima Nova"/>
                <a:ea typeface="Proxima Nova"/>
                <a:cs typeface="Proxima Nova"/>
                <a:sym typeface="Proxima Nova"/>
              </a:rPr>
              <a:t>Confidential</a:t>
            </a:r>
            <a:r>
              <a:rPr lang="en" sz="1067">
                <a:solidFill>
                  <a:srgbClr val="3863A0"/>
                </a:solidFill>
                <a:latin typeface="Proxima Nova"/>
                <a:ea typeface="Proxima Nova"/>
                <a:cs typeface="Proxima Nova"/>
                <a:sym typeface="Proxima Nova"/>
              </a:rPr>
              <a:t>    </a:t>
            </a:r>
            <a:endParaRPr sz="1067">
              <a:solidFill>
                <a:srgbClr val="3863A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57" name="Google Shape;57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602941" y="6379190"/>
            <a:ext cx="102708" cy="14550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8"/>
          <p:cNvSpPr txBox="1">
            <a:spLocks noGrp="1"/>
          </p:cNvSpPr>
          <p:nvPr>
            <p:ph type="body" idx="1"/>
          </p:nvPr>
        </p:nvSpPr>
        <p:spPr>
          <a:xfrm>
            <a:off x="406400" y="6301100"/>
            <a:ext cx="4146800" cy="2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37252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Char char="●"/>
              <a:defRPr sz="1067">
                <a:solidFill>
                  <a:srgbClr val="FFFFFF"/>
                </a:solidFill>
              </a:defRPr>
            </a:lvl1pPr>
            <a:lvl2pPr marL="1219170" lvl="1" indent="-37252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Char char="○"/>
              <a:defRPr sz="1067">
                <a:solidFill>
                  <a:srgbClr val="FFFFFF"/>
                </a:solidFill>
              </a:defRPr>
            </a:lvl2pPr>
            <a:lvl3pPr marL="1828754" lvl="2" indent="-37252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Char char="■"/>
              <a:defRPr sz="1067">
                <a:solidFill>
                  <a:srgbClr val="FFFFFF"/>
                </a:solidFill>
              </a:defRPr>
            </a:lvl3pPr>
            <a:lvl4pPr marL="2438339" lvl="3" indent="-37252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Char char="●"/>
              <a:defRPr sz="1067">
                <a:solidFill>
                  <a:srgbClr val="FFFFFF"/>
                </a:solidFill>
              </a:defRPr>
            </a:lvl4pPr>
            <a:lvl5pPr marL="3047924" lvl="4" indent="-37252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Char char="○"/>
              <a:defRPr sz="1067">
                <a:solidFill>
                  <a:srgbClr val="FFFFFF"/>
                </a:solidFill>
              </a:defRPr>
            </a:lvl5pPr>
            <a:lvl6pPr marL="3657509" lvl="5" indent="-37252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Char char="■"/>
              <a:defRPr sz="1067">
                <a:solidFill>
                  <a:srgbClr val="FFFFFF"/>
                </a:solidFill>
              </a:defRPr>
            </a:lvl6pPr>
            <a:lvl7pPr marL="4267093" lvl="6" indent="-37252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Char char="●"/>
              <a:defRPr sz="1067">
                <a:solidFill>
                  <a:srgbClr val="FFFFFF"/>
                </a:solidFill>
              </a:defRPr>
            </a:lvl7pPr>
            <a:lvl8pPr marL="4876678" lvl="7" indent="-37252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Char char="○"/>
              <a:defRPr sz="1067">
                <a:solidFill>
                  <a:srgbClr val="FFFFFF"/>
                </a:solidFill>
              </a:defRPr>
            </a:lvl8pPr>
            <a:lvl9pPr marL="5486263" lvl="8" indent="-37252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Char char="■"/>
              <a:defRPr sz="1067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8"/>
          <p:cNvSpPr txBox="1"/>
          <p:nvPr/>
        </p:nvSpPr>
        <p:spPr>
          <a:xfrm>
            <a:off x="5730200" y="6180484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67">
                <a:solidFill>
                  <a:srgbClr val="B7B7B7"/>
                </a:solidFill>
                <a:latin typeface="Proxima Nova"/>
                <a:ea typeface="Proxima Nova"/>
                <a:cs typeface="Proxima Nova"/>
                <a:sym typeface="Proxima Nova"/>
              </a:rPr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067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0" name="Google Shape;60;p8"/>
          <p:cNvSpPr txBox="1">
            <a:spLocks noGrp="1"/>
          </p:cNvSpPr>
          <p:nvPr>
            <p:ph type="title"/>
          </p:nvPr>
        </p:nvSpPr>
        <p:spPr>
          <a:xfrm>
            <a:off x="5338400" y="233367"/>
            <a:ext cx="6084000" cy="10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61" name="Google Shape;61;p8"/>
          <p:cNvSpPr txBox="1">
            <a:spLocks noGrp="1"/>
          </p:cNvSpPr>
          <p:nvPr>
            <p:ph type="body" idx="2"/>
          </p:nvPr>
        </p:nvSpPr>
        <p:spPr>
          <a:xfrm>
            <a:off x="5338400" y="2386867"/>
            <a:ext cx="6084000" cy="25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57189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Char char="●"/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219170" lvl="1" indent="-457189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Char char="○"/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lvl="2" indent="-457189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Char char="■"/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lvl="3" indent="-457189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Char char="●"/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lvl="4" indent="-457189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Char char="○"/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lvl="5" indent="-457189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Char char="■"/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lvl="6" indent="-457189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Char char="●"/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lvl="7" indent="-457189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Char char="○"/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lvl="8" indent="-457189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Char char="■"/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62" name="Google Shape;62;p8"/>
          <p:cNvSpPr txBox="1">
            <a:spLocks noGrp="1"/>
          </p:cNvSpPr>
          <p:nvPr>
            <p:ph type="title" idx="3"/>
          </p:nvPr>
        </p:nvSpPr>
        <p:spPr>
          <a:xfrm>
            <a:off x="5338400" y="1471764"/>
            <a:ext cx="6084000" cy="10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7BA9E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7BA9E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7BA9E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7BA9E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7BA9E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7BA9E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7BA9E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7BA9E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63" name="Google Shape;63;p8"/>
          <p:cNvSpPr/>
          <p:nvPr/>
        </p:nvSpPr>
        <p:spPr>
          <a:xfrm>
            <a:off x="5730200" y="6230667"/>
            <a:ext cx="6174400" cy="524800"/>
          </a:xfrm>
          <a:prstGeom prst="rect">
            <a:avLst/>
          </a:prstGeom>
          <a:solidFill>
            <a:srgbClr val="45506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3851165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ue.Text half body">
  <p:cSld name="Blue.Text half body">
    <p:bg>
      <p:bgPr>
        <a:solidFill>
          <a:srgbClr val="FFFFFF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5A9E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6" name="Google Shape;66;p9"/>
          <p:cNvSpPr txBox="1"/>
          <p:nvPr/>
        </p:nvSpPr>
        <p:spPr>
          <a:xfrm>
            <a:off x="9268400" y="6339100"/>
            <a:ext cx="2415600" cy="2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67">
                <a:solidFill>
                  <a:srgbClr val="B6D8FF"/>
                </a:solidFill>
                <a:latin typeface="Proxima Nova"/>
                <a:ea typeface="Proxima Nova"/>
                <a:cs typeface="Proxima Nova"/>
                <a:sym typeface="Proxima Nova"/>
              </a:rPr>
              <a:t>Confidential    </a:t>
            </a:r>
            <a:endParaRPr sz="1067">
              <a:solidFill>
                <a:srgbClr val="B6D8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67" name="Google Shape;67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602941" y="6379190"/>
            <a:ext cx="102708" cy="14550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9"/>
          <p:cNvSpPr txBox="1">
            <a:spLocks noGrp="1"/>
          </p:cNvSpPr>
          <p:nvPr>
            <p:ph type="body" idx="1"/>
          </p:nvPr>
        </p:nvSpPr>
        <p:spPr>
          <a:xfrm>
            <a:off x="406400" y="6301100"/>
            <a:ext cx="4146800" cy="2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37252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Char char="●"/>
              <a:defRPr sz="1067">
                <a:solidFill>
                  <a:srgbClr val="FFFFFF"/>
                </a:solidFill>
              </a:defRPr>
            </a:lvl1pPr>
            <a:lvl2pPr marL="1219170" lvl="1" indent="-37252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Char char="○"/>
              <a:defRPr sz="1067">
                <a:solidFill>
                  <a:srgbClr val="FFFFFF"/>
                </a:solidFill>
              </a:defRPr>
            </a:lvl2pPr>
            <a:lvl3pPr marL="1828754" lvl="2" indent="-37252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Char char="■"/>
              <a:defRPr sz="1067">
                <a:solidFill>
                  <a:srgbClr val="FFFFFF"/>
                </a:solidFill>
              </a:defRPr>
            </a:lvl3pPr>
            <a:lvl4pPr marL="2438339" lvl="3" indent="-37252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Char char="●"/>
              <a:defRPr sz="1067">
                <a:solidFill>
                  <a:srgbClr val="FFFFFF"/>
                </a:solidFill>
              </a:defRPr>
            </a:lvl4pPr>
            <a:lvl5pPr marL="3047924" lvl="4" indent="-37252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Char char="○"/>
              <a:defRPr sz="1067">
                <a:solidFill>
                  <a:srgbClr val="FFFFFF"/>
                </a:solidFill>
              </a:defRPr>
            </a:lvl5pPr>
            <a:lvl6pPr marL="3657509" lvl="5" indent="-37252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Char char="■"/>
              <a:defRPr sz="1067">
                <a:solidFill>
                  <a:srgbClr val="FFFFFF"/>
                </a:solidFill>
              </a:defRPr>
            </a:lvl6pPr>
            <a:lvl7pPr marL="4267093" lvl="6" indent="-37252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Char char="●"/>
              <a:defRPr sz="1067">
                <a:solidFill>
                  <a:srgbClr val="FFFFFF"/>
                </a:solidFill>
              </a:defRPr>
            </a:lvl7pPr>
            <a:lvl8pPr marL="4876678" lvl="7" indent="-37252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Char char="○"/>
              <a:defRPr sz="1067">
                <a:solidFill>
                  <a:srgbClr val="FFFFFF"/>
                </a:solidFill>
              </a:defRPr>
            </a:lvl8pPr>
            <a:lvl9pPr marL="5486263" lvl="8" indent="-37252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Char char="■"/>
              <a:defRPr sz="1067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9" name="Google Shape;69;p9"/>
          <p:cNvSpPr txBox="1"/>
          <p:nvPr/>
        </p:nvSpPr>
        <p:spPr>
          <a:xfrm>
            <a:off x="5730200" y="6180484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67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067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0" name="Google Shape;70;p9"/>
          <p:cNvSpPr txBox="1">
            <a:spLocks noGrp="1"/>
          </p:cNvSpPr>
          <p:nvPr>
            <p:ph type="body" idx="2"/>
          </p:nvPr>
        </p:nvSpPr>
        <p:spPr>
          <a:xfrm>
            <a:off x="406400" y="2488467"/>
            <a:ext cx="6831200" cy="25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57189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Char char="●"/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219170" lvl="1" indent="-457189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Char char="○"/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lvl="2" indent="-457189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Char char="■"/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lvl="3" indent="-457189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Char char="●"/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lvl="4" indent="-457189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Char char="○"/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lvl="5" indent="-457189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Char char="■"/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lvl="6" indent="-457189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Char char="●"/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lvl="7" indent="-457189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Char char="○"/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lvl="8" indent="-457189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Char char="■"/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1" name="Google Shape;71;p9"/>
          <p:cNvSpPr txBox="1">
            <a:spLocks noGrp="1"/>
          </p:cNvSpPr>
          <p:nvPr>
            <p:ph type="title"/>
          </p:nvPr>
        </p:nvSpPr>
        <p:spPr>
          <a:xfrm>
            <a:off x="406400" y="963753"/>
            <a:ext cx="11016000" cy="10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B6D8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B6D8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B6D8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B6D8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B6D8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B6D8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B6D8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B6D8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140887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een.Text half body">
  <p:cSld name="Green.Text half body">
    <p:bg>
      <p:bgPr>
        <a:solidFill>
          <a:srgbClr val="FFFFFF"/>
        </a:soli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CC8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4" name="Google Shape;84;p11"/>
          <p:cNvSpPr txBox="1"/>
          <p:nvPr/>
        </p:nvSpPr>
        <p:spPr>
          <a:xfrm>
            <a:off x="9268400" y="6339100"/>
            <a:ext cx="2415600" cy="2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67">
                <a:solidFill>
                  <a:srgbClr val="30F1C4"/>
                </a:solidFill>
                <a:latin typeface="Proxima Nova"/>
                <a:ea typeface="Proxima Nova"/>
                <a:cs typeface="Proxima Nova"/>
                <a:sym typeface="Proxima Nova"/>
              </a:rPr>
              <a:t>Confidential    </a:t>
            </a:r>
            <a:endParaRPr sz="1067">
              <a:solidFill>
                <a:srgbClr val="30F1C4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85" name="Google Shape;85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602941" y="6379190"/>
            <a:ext cx="102708" cy="14550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1"/>
          <p:cNvSpPr txBox="1">
            <a:spLocks noGrp="1"/>
          </p:cNvSpPr>
          <p:nvPr>
            <p:ph type="body" idx="1"/>
          </p:nvPr>
        </p:nvSpPr>
        <p:spPr>
          <a:xfrm>
            <a:off x="406400" y="6301100"/>
            <a:ext cx="4146800" cy="2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37252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Char char="●"/>
              <a:defRPr sz="1067">
                <a:solidFill>
                  <a:srgbClr val="FFFFFF"/>
                </a:solidFill>
              </a:defRPr>
            </a:lvl1pPr>
            <a:lvl2pPr marL="1219170" lvl="1" indent="-37252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Char char="○"/>
              <a:defRPr sz="1067">
                <a:solidFill>
                  <a:srgbClr val="FFFFFF"/>
                </a:solidFill>
              </a:defRPr>
            </a:lvl2pPr>
            <a:lvl3pPr marL="1828754" lvl="2" indent="-37252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Char char="■"/>
              <a:defRPr sz="1067">
                <a:solidFill>
                  <a:srgbClr val="FFFFFF"/>
                </a:solidFill>
              </a:defRPr>
            </a:lvl3pPr>
            <a:lvl4pPr marL="2438339" lvl="3" indent="-37252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Char char="●"/>
              <a:defRPr sz="1067">
                <a:solidFill>
                  <a:srgbClr val="FFFFFF"/>
                </a:solidFill>
              </a:defRPr>
            </a:lvl4pPr>
            <a:lvl5pPr marL="3047924" lvl="4" indent="-37252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Char char="○"/>
              <a:defRPr sz="1067">
                <a:solidFill>
                  <a:srgbClr val="FFFFFF"/>
                </a:solidFill>
              </a:defRPr>
            </a:lvl5pPr>
            <a:lvl6pPr marL="3657509" lvl="5" indent="-37252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Char char="■"/>
              <a:defRPr sz="1067">
                <a:solidFill>
                  <a:srgbClr val="FFFFFF"/>
                </a:solidFill>
              </a:defRPr>
            </a:lvl6pPr>
            <a:lvl7pPr marL="4267093" lvl="6" indent="-37252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Char char="●"/>
              <a:defRPr sz="1067">
                <a:solidFill>
                  <a:srgbClr val="FFFFFF"/>
                </a:solidFill>
              </a:defRPr>
            </a:lvl7pPr>
            <a:lvl8pPr marL="4876678" lvl="7" indent="-37252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Char char="○"/>
              <a:defRPr sz="1067">
                <a:solidFill>
                  <a:srgbClr val="FFFFFF"/>
                </a:solidFill>
              </a:defRPr>
            </a:lvl8pPr>
            <a:lvl9pPr marL="5486263" lvl="8" indent="-37252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Char char="■"/>
              <a:defRPr sz="1067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87" name="Google Shape;87;p11"/>
          <p:cNvSpPr txBox="1"/>
          <p:nvPr/>
        </p:nvSpPr>
        <p:spPr>
          <a:xfrm>
            <a:off x="5730200" y="6180484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67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067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8" name="Google Shape;88;p11"/>
          <p:cNvSpPr txBox="1">
            <a:spLocks noGrp="1"/>
          </p:cNvSpPr>
          <p:nvPr>
            <p:ph type="title"/>
          </p:nvPr>
        </p:nvSpPr>
        <p:spPr>
          <a:xfrm>
            <a:off x="406400" y="233353"/>
            <a:ext cx="11016000" cy="10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9" name="Google Shape;89;p11"/>
          <p:cNvSpPr txBox="1">
            <a:spLocks noGrp="1"/>
          </p:cNvSpPr>
          <p:nvPr>
            <p:ph type="body" idx="2"/>
          </p:nvPr>
        </p:nvSpPr>
        <p:spPr>
          <a:xfrm>
            <a:off x="406400" y="2488467"/>
            <a:ext cx="6831200" cy="25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57189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Char char="●"/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219170" lvl="1" indent="-457189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Char char="○"/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lvl="2" indent="-457189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Char char="■"/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lvl="3" indent="-457189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Char char="●"/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lvl="4" indent="-457189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Char char="○"/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lvl="5" indent="-457189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Char char="■"/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lvl="6" indent="-457189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Char char="●"/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lvl="7" indent="-457189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Char char="○"/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lvl="8" indent="-457189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Char char="■"/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90" name="Google Shape;90;p11"/>
          <p:cNvSpPr txBox="1">
            <a:spLocks noGrp="1"/>
          </p:cNvSpPr>
          <p:nvPr>
            <p:ph type="title" idx="3"/>
          </p:nvPr>
        </p:nvSpPr>
        <p:spPr>
          <a:xfrm>
            <a:off x="406400" y="963753"/>
            <a:ext cx="11016000" cy="10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30F1C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30F1C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30F1C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30F1C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30F1C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30F1C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30F1C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30F1C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91" name="Google Shape;91;p11"/>
          <p:cNvSpPr/>
          <p:nvPr/>
        </p:nvSpPr>
        <p:spPr>
          <a:xfrm>
            <a:off x="5896933" y="5909400"/>
            <a:ext cx="5909200" cy="796000"/>
          </a:xfrm>
          <a:prstGeom prst="rect">
            <a:avLst/>
          </a:prstGeom>
          <a:solidFill>
            <a:srgbClr val="00CC8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CC8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0979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DA04F-795B-4F56-B66A-9958F02F476E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6C6CE-29D7-4926-B9CA-273468AFE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1304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WHITE.Text full body">
  <p:cSld name="WHITE.Text full body">
    <p:bg>
      <p:bgPr>
        <a:solidFill>
          <a:srgbClr val="FFFFFF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2"/>
          <p:cNvSpPr txBox="1">
            <a:spLocks noGrp="1"/>
          </p:cNvSpPr>
          <p:nvPr>
            <p:ph type="title"/>
          </p:nvPr>
        </p:nvSpPr>
        <p:spPr>
          <a:xfrm>
            <a:off x="406400" y="233353"/>
            <a:ext cx="11016000" cy="10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rgbClr val="3D4E6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94" name="Google Shape;94;p12"/>
          <p:cNvSpPr txBox="1">
            <a:spLocks noGrp="1"/>
          </p:cNvSpPr>
          <p:nvPr>
            <p:ph type="body" idx="1"/>
          </p:nvPr>
        </p:nvSpPr>
        <p:spPr>
          <a:xfrm>
            <a:off x="406400" y="2488467"/>
            <a:ext cx="11277600" cy="25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57189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Proxima Nova"/>
              <a:buChar char="●"/>
              <a:defRPr sz="24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219170" lvl="1" indent="-457189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Proxima Nova"/>
              <a:buChar char="○"/>
              <a:defRPr sz="24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lvl="2" indent="-457189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Proxima Nova"/>
              <a:buChar char="■"/>
              <a:defRPr sz="24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lvl="3" indent="-457189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Proxima Nova"/>
              <a:buChar char="●"/>
              <a:defRPr sz="24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lvl="4" indent="-457189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Proxima Nova"/>
              <a:buChar char="○"/>
              <a:defRPr sz="24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lvl="5" indent="-457189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Proxima Nova"/>
              <a:buChar char="■"/>
              <a:defRPr sz="24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lvl="6" indent="-457189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Proxima Nova"/>
              <a:buChar char="●"/>
              <a:defRPr sz="24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lvl="7" indent="-457189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Proxima Nova"/>
              <a:buChar char="○"/>
              <a:defRPr sz="24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lvl="8" indent="-457189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Proxima Nova"/>
              <a:buChar char="■"/>
              <a:defRPr sz="24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95" name="Google Shape;95;p12"/>
          <p:cNvSpPr txBox="1">
            <a:spLocks noGrp="1"/>
          </p:cNvSpPr>
          <p:nvPr>
            <p:ph type="title" idx="2"/>
          </p:nvPr>
        </p:nvSpPr>
        <p:spPr>
          <a:xfrm>
            <a:off x="406400" y="963753"/>
            <a:ext cx="11016000" cy="10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96" name="Google Shape;96;p12"/>
          <p:cNvSpPr txBox="1">
            <a:spLocks noGrp="1"/>
          </p:cNvSpPr>
          <p:nvPr>
            <p:ph type="body" idx="3"/>
          </p:nvPr>
        </p:nvSpPr>
        <p:spPr>
          <a:xfrm>
            <a:off x="406400" y="6301100"/>
            <a:ext cx="4146800" cy="2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372524" rtl="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1067"/>
            </a:lvl1pPr>
            <a:lvl2pPr marL="1219170" lvl="1" indent="-372524" rtl="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1067"/>
            </a:lvl2pPr>
            <a:lvl3pPr marL="1828754" lvl="2" indent="-372524" rtl="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1067"/>
            </a:lvl3pPr>
            <a:lvl4pPr marL="2438339" lvl="3" indent="-372524" rtl="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1067"/>
            </a:lvl4pPr>
            <a:lvl5pPr marL="3047924" lvl="4" indent="-372524" rtl="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1067"/>
            </a:lvl5pPr>
            <a:lvl6pPr marL="3657509" lvl="5" indent="-372524" rtl="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1067"/>
            </a:lvl6pPr>
            <a:lvl7pPr marL="4267093" lvl="6" indent="-372524" rtl="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1067"/>
            </a:lvl7pPr>
            <a:lvl8pPr marL="4876678" lvl="7" indent="-372524" rtl="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1067"/>
            </a:lvl8pPr>
            <a:lvl9pPr marL="5486263" lvl="8" indent="-372524" rtl="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1067"/>
            </a:lvl9pPr>
          </a:lstStyle>
          <a:p>
            <a:endParaRPr/>
          </a:p>
        </p:txBody>
      </p:sp>
      <p:sp>
        <p:nvSpPr>
          <p:cNvPr id="97" name="Google Shape;97;p12"/>
          <p:cNvSpPr txBox="1"/>
          <p:nvPr/>
        </p:nvSpPr>
        <p:spPr>
          <a:xfrm>
            <a:off x="9268400" y="6339100"/>
            <a:ext cx="2415600" cy="2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67">
                <a:solidFill>
                  <a:srgbClr val="D9D9D9"/>
                </a:solidFill>
                <a:latin typeface="Proxima Nova"/>
                <a:ea typeface="Proxima Nova"/>
                <a:cs typeface="Proxima Nova"/>
                <a:sym typeface="Proxima Nova"/>
              </a:rPr>
              <a:t>Confidential</a:t>
            </a:r>
            <a:r>
              <a:rPr lang="en" sz="1067">
                <a:solidFill>
                  <a:srgbClr val="3863A0"/>
                </a:solidFill>
                <a:latin typeface="Proxima Nova"/>
                <a:ea typeface="Proxima Nova"/>
                <a:cs typeface="Proxima Nova"/>
                <a:sym typeface="Proxima Nova"/>
              </a:rPr>
              <a:t>    </a:t>
            </a:r>
            <a:endParaRPr sz="1067">
              <a:solidFill>
                <a:srgbClr val="3863A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98" name="Google Shape;98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602941" y="6379190"/>
            <a:ext cx="102708" cy="14550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2"/>
          <p:cNvSpPr txBox="1"/>
          <p:nvPr/>
        </p:nvSpPr>
        <p:spPr>
          <a:xfrm>
            <a:off x="5730200" y="6180484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67">
                <a:solidFill>
                  <a:srgbClr val="B7B7B7"/>
                </a:solidFill>
                <a:latin typeface="Proxima Nova"/>
                <a:ea typeface="Proxima Nova"/>
                <a:cs typeface="Proxima Nova"/>
                <a:sym typeface="Proxima Nova"/>
              </a:rPr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067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365346234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WHITE.2.Text full body">
  <p:cSld name="WHITE.2.Text full body">
    <p:bg>
      <p:bgPr>
        <a:solidFill>
          <a:srgbClr val="FFFFFF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3"/>
          <p:cNvSpPr txBox="1">
            <a:spLocks noGrp="1"/>
          </p:cNvSpPr>
          <p:nvPr>
            <p:ph type="title"/>
          </p:nvPr>
        </p:nvSpPr>
        <p:spPr>
          <a:xfrm>
            <a:off x="406400" y="233353"/>
            <a:ext cx="11016000" cy="10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rgbClr val="3D4E6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102" name="Google Shape;102;p13"/>
          <p:cNvSpPr txBox="1">
            <a:spLocks noGrp="1"/>
          </p:cNvSpPr>
          <p:nvPr>
            <p:ph type="body" idx="1"/>
          </p:nvPr>
        </p:nvSpPr>
        <p:spPr>
          <a:xfrm>
            <a:off x="406400" y="2488467"/>
            <a:ext cx="11277600" cy="25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57189" rtl="0">
              <a:spcBef>
                <a:spcPts val="0"/>
              </a:spcBef>
              <a:spcAft>
                <a:spcPts val="0"/>
              </a:spcAft>
              <a:buClr>
                <a:srgbClr val="0BA0FF"/>
              </a:buClr>
              <a:buSzPts val="1800"/>
              <a:buFont typeface="Proxima Nova"/>
              <a:buChar char="●"/>
              <a:defRPr sz="2400"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219170" lvl="1" indent="-457189" rtl="0">
              <a:spcBef>
                <a:spcPts val="0"/>
              </a:spcBef>
              <a:spcAft>
                <a:spcPts val="0"/>
              </a:spcAft>
              <a:buClr>
                <a:srgbClr val="0BA0FF"/>
              </a:buClr>
              <a:buSzPts val="1800"/>
              <a:buFont typeface="Proxima Nova"/>
              <a:buChar char="○"/>
              <a:defRPr sz="2400"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lvl="2" indent="-457189" rtl="0">
              <a:spcBef>
                <a:spcPts val="0"/>
              </a:spcBef>
              <a:spcAft>
                <a:spcPts val="0"/>
              </a:spcAft>
              <a:buClr>
                <a:srgbClr val="0BA0FF"/>
              </a:buClr>
              <a:buSzPts val="1800"/>
              <a:buFont typeface="Proxima Nova"/>
              <a:buChar char="■"/>
              <a:defRPr sz="2400"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lvl="3" indent="-457189" rtl="0">
              <a:spcBef>
                <a:spcPts val="0"/>
              </a:spcBef>
              <a:spcAft>
                <a:spcPts val="0"/>
              </a:spcAft>
              <a:buClr>
                <a:srgbClr val="0BA0FF"/>
              </a:buClr>
              <a:buSzPts val="1800"/>
              <a:buFont typeface="Proxima Nova"/>
              <a:buChar char="●"/>
              <a:defRPr sz="2400"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lvl="4" indent="-457189" rtl="0">
              <a:spcBef>
                <a:spcPts val="0"/>
              </a:spcBef>
              <a:spcAft>
                <a:spcPts val="0"/>
              </a:spcAft>
              <a:buClr>
                <a:srgbClr val="0BA0FF"/>
              </a:buClr>
              <a:buSzPts val="1800"/>
              <a:buFont typeface="Proxima Nova"/>
              <a:buChar char="○"/>
              <a:defRPr sz="2400"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lvl="5" indent="-457189" rtl="0">
              <a:spcBef>
                <a:spcPts val="0"/>
              </a:spcBef>
              <a:spcAft>
                <a:spcPts val="0"/>
              </a:spcAft>
              <a:buClr>
                <a:srgbClr val="0BA0FF"/>
              </a:buClr>
              <a:buSzPts val="1800"/>
              <a:buFont typeface="Proxima Nova"/>
              <a:buChar char="■"/>
              <a:defRPr sz="2400"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lvl="6" indent="-457189" rtl="0">
              <a:spcBef>
                <a:spcPts val="0"/>
              </a:spcBef>
              <a:spcAft>
                <a:spcPts val="0"/>
              </a:spcAft>
              <a:buClr>
                <a:srgbClr val="0BA0FF"/>
              </a:buClr>
              <a:buSzPts val="1800"/>
              <a:buFont typeface="Proxima Nova"/>
              <a:buChar char="●"/>
              <a:defRPr sz="2400"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lvl="7" indent="-457189" rtl="0">
              <a:spcBef>
                <a:spcPts val="0"/>
              </a:spcBef>
              <a:spcAft>
                <a:spcPts val="0"/>
              </a:spcAft>
              <a:buClr>
                <a:srgbClr val="0BA0FF"/>
              </a:buClr>
              <a:buSzPts val="1800"/>
              <a:buFont typeface="Proxima Nova"/>
              <a:buChar char="○"/>
              <a:defRPr sz="2400"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lvl="8" indent="-457189" rtl="0">
              <a:spcBef>
                <a:spcPts val="0"/>
              </a:spcBef>
              <a:spcAft>
                <a:spcPts val="0"/>
              </a:spcAft>
              <a:buClr>
                <a:srgbClr val="0BA0FF"/>
              </a:buClr>
              <a:buSzPts val="1800"/>
              <a:buFont typeface="Proxima Nova"/>
              <a:buChar char="■"/>
              <a:defRPr sz="2400"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103" name="Google Shape;103;p13"/>
          <p:cNvSpPr txBox="1">
            <a:spLocks noGrp="1"/>
          </p:cNvSpPr>
          <p:nvPr>
            <p:ph type="title" idx="2"/>
          </p:nvPr>
        </p:nvSpPr>
        <p:spPr>
          <a:xfrm>
            <a:off x="406400" y="963753"/>
            <a:ext cx="11016000" cy="10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104" name="Google Shape;104;p13"/>
          <p:cNvSpPr txBox="1">
            <a:spLocks noGrp="1"/>
          </p:cNvSpPr>
          <p:nvPr>
            <p:ph type="body" idx="3"/>
          </p:nvPr>
        </p:nvSpPr>
        <p:spPr>
          <a:xfrm>
            <a:off x="406400" y="6301100"/>
            <a:ext cx="4146800" cy="2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372524" rtl="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1067"/>
            </a:lvl1pPr>
            <a:lvl2pPr marL="1219170" lvl="1" indent="-372524" rtl="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1067"/>
            </a:lvl2pPr>
            <a:lvl3pPr marL="1828754" lvl="2" indent="-372524" rtl="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1067"/>
            </a:lvl3pPr>
            <a:lvl4pPr marL="2438339" lvl="3" indent="-372524" rtl="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1067"/>
            </a:lvl4pPr>
            <a:lvl5pPr marL="3047924" lvl="4" indent="-372524" rtl="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1067"/>
            </a:lvl5pPr>
            <a:lvl6pPr marL="3657509" lvl="5" indent="-372524" rtl="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1067"/>
            </a:lvl6pPr>
            <a:lvl7pPr marL="4267093" lvl="6" indent="-372524" rtl="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1067"/>
            </a:lvl7pPr>
            <a:lvl8pPr marL="4876678" lvl="7" indent="-372524" rtl="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1067"/>
            </a:lvl8pPr>
            <a:lvl9pPr marL="5486263" lvl="8" indent="-372524" rtl="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1067"/>
            </a:lvl9pPr>
          </a:lstStyle>
          <a:p>
            <a:endParaRPr/>
          </a:p>
        </p:txBody>
      </p:sp>
      <p:sp>
        <p:nvSpPr>
          <p:cNvPr id="105" name="Google Shape;105;p13"/>
          <p:cNvSpPr txBox="1"/>
          <p:nvPr/>
        </p:nvSpPr>
        <p:spPr>
          <a:xfrm>
            <a:off x="9268400" y="6339100"/>
            <a:ext cx="2415600" cy="2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67">
                <a:solidFill>
                  <a:srgbClr val="D9D9D9"/>
                </a:solidFill>
                <a:latin typeface="Proxima Nova"/>
                <a:ea typeface="Proxima Nova"/>
                <a:cs typeface="Proxima Nova"/>
                <a:sym typeface="Proxima Nova"/>
              </a:rPr>
              <a:t>Confidential</a:t>
            </a:r>
            <a:r>
              <a:rPr lang="en" sz="1067">
                <a:solidFill>
                  <a:srgbClr val="3863A0"/>
                </a:solidFill>
                <a:latin typeface="Proxima Nova"/>
                <a:ea typeface="Proxima Nova"/>
                <a:cs typeface="Proxima Nova"/>
                <a:sym typeface="Proxima Nova"/>
              </a:rPr>
              <a:t>    </a:t>
            </a:r>
            <a:endParaRPr sz="1067">
              <a:solidFill>
                <a:srgbClr val="3863A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06" name="Google Shape;106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602941" y="6379190"/>
            <a:ext cx="102708" cy="145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3"/>
          <p:cNvSpPr txBox="1"/>
          <p:nvPr/>
        </p:nvSpPr>
        <p:spPr>
          <a:xfrm>
            <a:off x="5730200" y="6180484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67">
                <a:solidFill>
                  <a:srgbClr val="B7B7B7"/>
                </a:solidFill>
                <a:latin typeface="Proxima Nova"/>
                <a:ea typeface="Proxima Nova"/>
                <a:cs typeface="Proxima Nova"/>
                <a:sym typeface="Proxima Nova"/>
              </a:rPr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067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285879126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ey.1.Text full body">
  <p:cSld name="Grey.1.Text full body">
    <p:bg>
      <p:bgPr>
        <a:solidFill>
          <a:srgbClr val="FFFFFF"/>
        </a:solid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5506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0" name="Google Shape;110;p14"/>
          <p:cNvSpPr txBox="1"/>
          <p:nvPr/>
        </p:nvSpPr>
        <p:spPr>
          <a:xfrm>
            <a:off x="9268400" y="6339100"/>
            <a:ext cx="2415600" cy="2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67">
                <a:solidFill>
                  <a:srgbClr val="D9D9D9"/>
                </a:solidFill>
                <a:latin typeface="Proxima Nova"/>
                <a:ea typeface="Proxima Nova"/>
                <a:cs typeface="Proxima Nova"/>
                <a:sym typeface="Proxima Nova"/>
              </a:rPr>
              <a:t>Confidential</a:t>
            </a:r>
            <a:r>
              <a:rPr lang="en" sz="1067">
                <a:solidFill>
                  <a:srgbClr val="3863A0"/>
                </a:solidFill>
                <a:latin typeface="Proxima Nova"/>
                <a:ea typeface="Proxima Nova"/>
                <a:cs typeface="Proxima Nova"/>
                <a:sym typeface="Proxima Nova"/>
              </a:rPr>
              <a:t>    </a:t>
            </a:r>
            <a:endParaRPr sz="1067">
              <a:solidFill>
                <a:srgbClr val="3863A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11" name="Google Shape;111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602941" y="6379190"/>
            <a:ext cx="102708" cy="145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4"/>
          <p:cNvSpPr txBox="1">
            <a:spLocks noGrp="1"/>
          </p:cNvSpPr>
          <p:nvPr>
            <p:ph type="body" idx="1"/>
          </p:nvPr>
        </p:nvSpPr>
        <p:spPr>
          <a:xfrm>
            <a:off x="406400" y="6301100"/>
            <a:ext cx="4146800" cy="2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37252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Char char="●"/>
              <a:defRPr sz="1067">
                <a:solidFill>
                  <a:srgbClr val="FFFFFF"/>
                </a:solidFill>
              </a:defRPr>
            </a:lvl1pPr>
            <a:lvl2pPr marL="1219170" lvl="1" indent="-37252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Char char="○"/>
              <a:defRPr sz="1067">
                <a:solidFill>
                  <a:srgbClr val="FFFFFF"/>
                </a:solidFill>
              </a:defRPr>
            </a:lvl2pPr>
            <a:lvl3pPr marL="1828754" lvl="2" indent="-37252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Char char="■"/>
              <a:defRPr sz="1067">
                <a:solidFill>
                  <a:srgbClr val="FFFFFF"/>
                </a:solidFill>
              </a:defRPr>
            </a:lvl3pPr>
            <a:lvl4pPr marL="2438339" lvl="3" indent="-37252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Char char="●"/>
              <a:defRPr sz="1067">
                <a:solidFill>
                  <a:srgbClr val="FFFFFF"/>
                </a:solidFill>
              </a:defRPr>
            </a:lvl4pPr>
            <a:lvl5pPr marL="3047924" lvl="4" indent="-37252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Char char="○"/>
              <a:defRPr sz="1067">
                <a:solidFill>
                  <a:srgbClr val="FFFFFF"/>
                </a:solidFill>
              </a:defRPr>
            </a:lvl5pPr>
            <a:lvl6pPr marL="3657509" lvl="5" indent="-37252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Char char="■"/>
              <a:defRPr sz="1067">
                <a:solidFill>
                  <a:srgbClr val="FFFFFF"/>
                </a:solidFill>
              </a:defRPr>
            </a:lvl6pPr>
            <a:lvl7pPr marL="4267093" lvl="6" indent="-37252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Char char="●"/>
              <a:defRPr sz="1067">
                <a:solidFill>
                  <a:srgbClr val="FFFFFF"/>
                </a:solidFill>
              </a:defRPr>
            </a:lvl7pPr>
            <a:lvl8pPr marL="4876678" lvl="7" indent="-37252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Char char="○"/>
              <a:defRPr sz="1067">
                <a:solidFill>
                  <a:srgbClr val="FFFFFF"/>
                </a:solidFill>
              </a:defRPr>
            </a:lvl8pPr>
            <a:lvl9pPr marL="5486263" lvl="8" indent="-37252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Char char="■"/>
              <a:defRPr sz="1067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13" name="Google Shape;113;p14"/>
          <p:cNvSpPr txBox="1"/>
          <p:nvPr/>
        </p:nvSpPr>
        <p:spPr>
          <a:xfrm>
            <a:off x="5730200" y="6180484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67">
                <a:solidFill>
                  <a:srgbClr val="B7B7B7"/>
                </a:solidFill>
                <a:latin typeface="Proxima Nova"/>
                <a:ea typeface="Proxima Nova"/>
                <a:cs typeface="Proxima Nova"/>
                <a:sym typeface="Proxima Nova"/>
              </a:rPr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067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4" name="Google Shape;114;p14"/>
          <p:cNvSpPr txBox="1">
            <a:spLocks noGrp="1"/>
          </p:cNvSpPr>
          <p:nvPr>
            <p:ph type="title"/>
          </p:nvPr>
        </p:nvSpPr>
        <p:spPr>
          <a:xfrm>
            <a:off x="406400" y="233367"/>
            <a:ext cx="11016000" cy="10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115" name="Google Shape;115;p14"/>
          <p:cNvSpPr txBox="1">
            <a:spLocks noGrp="1"/>
          </p:cNvSpPr>
          <p:nvPr>
            <p:ph type="body" idx="2"/>
          </p:nvPr>
        </p:nvSpPr>
        <p:spPr>
          <a:xfrm>
            <a:off x="406400" y="2488467"/>
            <a:ext cx="11016000" cy="25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57189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Char char="●"/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219170" lvl="1" indent="-457189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Char char="○"/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lvl="2" indent="-457189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Char char="■"/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lvl="3" indent="-457189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Char char="●"/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lvl="4" indent="-457189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Char char="○"/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lvl="5" indent="-457189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Char char="■"/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lvl="6" indent="-457189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Char char="●"/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lvl="7" indent="-457189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Char char="○"/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lvl="8" indent="-457189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Char char="■"/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116" name="Google Shape;116;p14"/>
          <p:cNvSpPr txBox="1">
            <a:spLocks noGrp="1"/>
          </p:cNvSpPr>
          <p:nvPr>
            <p:ph type="title" idx="3"/>
          </p:nvPr>
        </p:nvSpPr>
        <p:spPr>
          <a:xfrm>
            <a:off x="406400" y="963767"/>
            <a:ext cx="11016000" cy="10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0765213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ey.1.Text half body">
  <p:cSld name="Grey.1.Text half body">
    <p:bg>
      <p:bgPr>
        <a:solidFill>
          <a:srgbClr val="FFFFFF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5506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9" name="Google Shape;119;p15"/>
          <p:cNvSpPr txBox="1"/>
          <p:nvPr/>
        </p:nvSpPr>
        <p:spPr>
          <a:xfrm>
            <a:off x="9268400" y="6339100"/>
            <a:ext cx="2415600" cy="2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67">
                <a:solidFill>
                  <a:srgbClr val="D9D9D9"/>
                </a:solidFill>
                <a:latin typeface="Proxima Nova"/>
                <a:ea typeface="Proxima Nova"/>
                <a:cs typeface="Proxima Nova"/>
                <a:sym typeface="Proxima Nova"/>
              </a:rPr>
              <a:t>Confidential</a:t>
            </a:r>
            <a:r>
              <a:rPr lang="en" sz="1067">
                <a:solidFill>
                  <a:srgbClr val="3863A0"/>
                </a:solidFill>
                <a:latin typeface="Proxima Nova"/>
                <a:ea typeface="Proxima Nova"/>
                <a:cs typeface="Proxima Nova"/>
                <a:sym typeface="Proxima Nova"/>
              </a:rPr>
              <a:t>    </a:t>
            </a:r>
            <a:endParaRPr sz="1067">
              <a:solidFill>
                <a:srgbClr val="3863A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20" name="Google Shape;120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602941" y="6379190"/>
            <a:ext cx="102708" cy="145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5"/>
          <p:cNvSpPr txBox="1">
            <a:spLocks noGrp="1"/>
          </p:cNvSpPr>
          <p:nvPr>
            <p:ph type="body" idx="1"/>
          </p:nvPr>
        </p:nvSpPr>
        <p:spPr>
          <a:xfrm>
            <a:off x="406400" y="6301100"/>
            <a:ext cx="4146800" cy="2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37252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Char char="●"/>
              <a:defRPr sz="1067">
                <a:solidFill>
                  <a:srgbClr val="FFFFFF"/>
                </a:solidFill>
              </a:defRPr>
            </a:lvl1pPr>
            <a:lvl2pPr marL="1219170" lvl="1" indent="-37252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Char char="○"/>
              <a:defRPr sz="1067">
                <a:solidFill>
                  <a:srgbClr val="FFFFFF"/>
                </a:solidFill>
              </a:defRPr>
            </a:lvl2pPr>
            <a:lvl3pPr marL="1828754" lvl="2" indent="-37252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Char char="■"/>
              <a:defRPr sz="1067">
                <a:solidFill>
                  <a:srgbClr val="FFFFFF"/>
                </a:solidFill>
              </a:defRPr>
            </a:lvl3pPr>
            <a:lvl4pPr marL="2438339" lvl="3" indent="-37252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Char char="●"/>
              <a:defRPr sz="1067">
                <a:solidFill>
                  <a:srgbClr val="FFFFFF"/>
                </a:solidFill>
              </a:defRPr>
            </a:lvl4pPr>
            <a:lvl5pPr marL="3047924" lvl="4" indent="-37252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Char char="○"/>
              <a:defRPr sz="1067">
                <a:solidFill>
                  <a:srgbClr val="FFFFFF"/>
                </a:solidFill>
              </a:defRPr>
            </a:lvl5pPr>
            <a:lvl6pPr marL="3657509" lvl="5" indent="-37252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Char char="■"/>
              <a:defRPr sz="1067">
                <a:solidFill>
                  <a:srgbClr val="FFFFFF"/>
                </a:solidFill>
              </a:defRPr>
            </a:lvl6pPr>
            <a:lvl7pPr marL="4267093" lvl="6" indent="-37252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Char char="●"/>
              <a:defRPr sz="1067">
                <a:solidFill>
                  <a:srgbClr val="FFFFFF"/>
                </a:solidFill>
              </a:defRPr>
            </a:lvl7pPr>
            <a:lvl8pPr marL="4876678" lvl="7" indent="-37252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Char char="○"/>
              <a:defRPr sz="1067">
                <a:solidFill>
                  <a:srgbClr val="FFFFFF"/>
                </a:solidFill>
              </a:defRPr>
            </a:lvl8pPr>
            <a:lvl9pPr marL="5486263" lvl="8" indent="-37252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Char char="■"/>
              <a:defRPr sz="1067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22" name="Google Shape;122;p15"/>
          <p:cNvSpPr txBox="1"/>
          <p:nvPr/>
        </p:nvSpPr>
        <p:spPr>
          <a:xfrm>
            <a:off x="5730200" y="6180484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67">
                <a:solidFill>
                  <a:srgbClr val="B7B7B7"/>
                </a:solidFill>
                <a:latin typeface="Proxima Nova"/>
                <a:ea typeface="Proxima Nova"/>
                <a:cs typeface="Proxima Nova"/>
                <a:sym typeface="Proxima Nova"/>
              </a:rPr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067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3" name="Google Shape;123;p15"/>
          <p:cNvSpPr txBox="1">
            <a:spLocks noGrp="1"/>
          </p:cNvSpPr>
          <p:nvPr>
            <p:ph type="title"/>
          </p:nvPr>
        </p:nvSpPr>
        <p:spPr>
          <a:xfrm>
            <a:off x="406400" y="233367"/>
            <a:ext cx="6831200" cy="10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124" name="Google Shape;124;p15"/>
          <p:cNvSpPr txBox="1">
            <a:spLocks noGrp="1"/>
          </p:cNvSpPr>
          <p:nvPr>
            <p:ph type="body" idx="2"/>
          </p:nvPr>
        </p:nvSpPr>
        <p:spPr>
          <a:xfrm>
            <a:off x="406400" y="2488467"/>
            <a:ext cx="6831200" cy="25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57189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Char char="●"/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219170" lvl="1" indent="-457189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Char char="○"/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lvl="2" indent="-457189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Char char="■"/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lvl="3" indent="-457189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Char char="●"/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lvl="4" indent="-457189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Char char="○"/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lvl="5" indent="-457189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Char char="■"/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lvl="6" indent="-457189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Char char="●"/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lvl="7" indent="-457189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Char char="○"/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lvl="8" indent="-457189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Char char="■"/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125" name="Google Shape;125;p15"/>
          <p:cNvSpPr txBox="1">
            <a:spLocks noGrp="1"/>
          </p:cNvSpPr>
          <p:nvPr>
            <p:ph type="title" idx="3"/>
          </p:nvPr>
        </p:nvSpPr>
        <p:spPr>
          <a:xfrm>
            <a:off x="406400" y="963767"/>
            <a:ext cx="6831200" cy="10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8535136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ck.1.Text full body">
  <p:cSld name="Black.1.Text full body">
    <p:bg>
      <p:bgPr>
        <a:solidFill>
          <a:srgbClr val="FFFFFF"/>
        </a:soli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73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8" name="Google Shape;128;p16"/>
          <p:cNvSpPr txBox="1">
            <a:spLocks noGrp="1"/>
          </p:cNvSpPr>
          <p:nvPr>
            <p:ph type="title"/>
          </p:nvPr>
        </p:nvSpPr>
        <p:spPr>
          <a:xfrm>
            <a:off x="406400" y="233353"/>
            <a:ext cx="11016000" cy="10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129" name="Google Shape;129;p16"/>
          <p:cNvSpPr txBox="1">
            <a:spLocks noGrp="1"/>
          </p:cNvSpPr>
          <p:nvPr>
            <p:ph type="body" idx="1"/>
          </p:nvPr>
        </p:nvSpPr>
        <p:spPr>
          <a:xfrm>
            <a:off x="406400" y="2488467"/>
            <a:ext cx="11277600" cy="25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57189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Char char="●"/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219170" lvl="1" indent="-457189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Char char="○"/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lvl="2" indent="-457189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Char char="■"/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lvl="3" indent="-457189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Char char="●"/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lvl="4" indent="-457189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Char char="○"/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lvl="5" indent="-457189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Char char="■"/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lvl="6" indent="-457189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Char char="●"/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lvl="7" indent="-457189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Char char="○"/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lvl="8" indent="-457189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Char char="■"/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130" name="Google Shape;130;p16"/>
          <p:cNvSpPr txBox="1">
            <a:spLocks noGrp="1"/>
          </p:cNvSpPr>
          <p:nvPr>
            <p:ph type="title" idx="2"/>
          </p:nvPr>
        </p:nvSpPr>
        <p:spPr>
          <a:xfrm>
            <a:off x="406400" y="963753"/>
            <a:ext cx="11016000" cy="10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rgbClr val="7BA9E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7BA9E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7BA9E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7BA9E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7BA9E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7BA9E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7BA9E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7BA9E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7BA9E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131" name="Google Shape;131;p16"/>
          <p:cNvSpPr txBox="1"/>
          <p:nvPr/>
        </p:nvSpPr>
        <p:spPr>
          <a:xfrm>
            <a:off x="9268400" y="6339100"/>
            <a:ext cx="2415600" cy="2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67">
                <a:solidFill>
                  <a:srgbClr val="D9D9D9"/>
                </a:solidFill>
                <a:latin typeface="Proxima Nova"/>
                <a:ea typeface="Proxima Nova"/>
                <a:cs typeface="Proxima Nova"/>
                <a:sym typeface="Proxima Nova"/>
              </a:rPr>
              <a:t>Confidential</a:t>
            </a:r>
            <a:r>
              <a:rPr lang="en" sz="1067">
                <a:solidFill>
                  <a:srgbClr val="3863A0"/>
                </a:solidFill>
                <a:latin typeface="Proxima Nova"/>
                <a:ea typeface="Proxima Nova"/>
                <a:cs typeface="Proxima Nova"/>
                <a:sym typeface="Proxima Nova"/>
              </a:rPr>
              <a:t>    </a:t>
            </a:r>
            <a:endParaRPr sz="1067">
              <a:solidFill>
                <a:srgbClr val="3863A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32" name="Google Shape;132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602941" y="6379190"/>
            <a:ext cx="102708" cy="145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6"/>
          <p:cNvSpPr txBox="1">
            <a:spLocks noGrp="1"/>
          </p:cNvSpPr>
          <p:nvPr>
            <p:ph type="body" idx="3"/>
          </p:nvPr>
        </p:nvSpPr>
        <p:spPr>
          <a:xfrm>
            <a:off x="406400" y="6301100"/>
            <a:ext cx="4146800" cy="2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37252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Char char="●"/>
              <a:defRPr sz="1067">
                <a:solidFill>
                  <a:srgbClr val="FFFFFF"/>
                </a:solidFill>
              </a:defRPr>
            </a:lvl1pPr>
            <a:lvl2pPr marL="1219170" lvl="1" indent="-37252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Char char="○"/>
              <a:defRPr sz="1067">
                <a:solidFill>
                  <a:srgbClr val="FFFFFF"/>
                </a:solidFill>
              </a:defRPr>
            </a:lvl2pPr>
            <a:lvl3pPr marL="1828754" lvl="2" indent="-37252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Char char="■"/>
              <a:defRPr sz="1067">
                <a:solidFill>
                  <a:srgbClr val="FFFFFF"/>
                </a:solidFill>
              </a:defRPr>
            </a:lvl3pPr>
            <a:lvl4pPr marL="2438339" lvl="3" indent="-37252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Char char="●"/>
              <a:defRPr sz="1067">
                <a:solidFill>
                  <a:srgbClr val="FFFFFF"/>
                </a:solidFill>
              </a:defRPr>
            </a:lvl4pPr>
            <a:lvl5pPr marL="3047924" lvl="4" indent="-37252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Char char="○"/>
              <a:defRPr sz="1067">
                <a:solidFill>
                  <a:srgbClr val="FFFFFF"/>
                </a:solidFill>
              </a:defRPr>
            </a:lvl5pPr>
            <a:lvl6pPr marL="3657509" lvl="5" indent="-37252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Char char="■"/>
              <a:defRPr sz="1067">
                <a:solidFill>
                  <a:srgbClr val="FFFFFF"/>
                </a:solidFill>
              </a:defRPr>
            </a:lvl6pPr>
            <a:lvl7pPr marL="4267093" lvl="6" indent="-37252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Char char="●"/>
              <a:defRPr sz="1067">
                <a:solidFill>
                  <a:srgbClr val="FFFFFF"/>
                </a:solidFill>
              </a:defRPr>
            </a:lvl7pPr>
            <a:lvl8pPr marL="4876678" lvl="7" indent="-37252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Char char="○"/>
              <a:defRPr sz="1067">
                <a:solidFill>
                  <a:srgbClr val="FFFFFF"/>
                </a:solidFill>
              </a:defRPr>
            </a:lvl8pPr>
            <a:lvl9pPr marL="5486263" lvl="8" indent="-37252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Char char="■"/>
              <a:defRPr sz="1067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34" name="Google Shape;134;p16"/>
          <p:cNvSpPr txBox="1"/>
          <p:nvPr/>
        </p:nvSpPr>
        <p:spPr>
          <a:xfrm>
            <a:off x="5730200" y="6180484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67">
                <a:solidFill>
                  <a:srgbClr val="B7B7B7"/>
                </a:solidFill>
                <a:latin typeface="Proxima Nova"/>
                <a:ea typeface="Proxima Nova"/>
                <a:cs typeface="Proxima Nova"/>
                <a:sym typeface="Proxima Nova"/>
              </a:rPr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067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346968531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ue.1.Text full body">
  <p:cSld name="Blue.1.Text full body">
    <p:bg>
      <p:bgPr>
        <a:solidFill>
          <a:srgbClr val="FFFFFF"/>
        </a:solid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5A9E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7" name="Google Shape;137;p17"/>
          <p:cNvSpPr txBox="1"/>
          <p:nvPr/>
        </p:nvSpPr>
        <p:spPr>
          <a:xfrm>
            <a:off x="9268400" y="6339100"/>
            <a:ext cx="2415600" cy="2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67">
                <a:solidFill>
                  <a:srgbClr val="B6D8FF"/>
                </a:solidFill>
                <a:latin typeface="Proxima Nova"/>
                <a:ea typeface="Proxima Nova"/>
                <a:cs typeface="Proxima Nova"/>
                <a:sym typeface="Proxima Nova"/>
              </a:rPr>
              <a:t>Confidential    </a:t>
            </a:r>
            <a:endParaRPr sz="1067">
              <a:solidFill>
                <a:srgbClr val="B6D8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38" name="Google Shape;138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602941" y="6379190"/>
            <a:ext cx="102708" cy="145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7"/>
          <p:cNvSpPr txBox="1">
            <a:spLocks noGrp="1"/>
          </p:cNvSpPr>
          <p:nvPr>
            <p:ph type="body" idx="1"/>
          </p:nvPr>
        </p:nvSpPr>
        <p:spPr>
          <a:xfrm>
            <a:off x="406400" y="6301100"/>
            <a:ext cx="4146800" cy="2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37252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Char char="●"/>
              <a:defRPr sz="1067">
                <a:solidFill>
                  <a:srgbClr val="FFFFFF"/>
                </a:solidFill>
              </a:defRPr>
            </a:lvl1pPr>
            <a:lvl2pPr marL="1219170" lvl="1" indent="-37252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Char char="○"/>
              <a:defRPr sz="1067">
                <a:solidFill>
                  <a:srgbClr val="FFFFFF"/>
                </a:solidFill>
              </a:defRPr>
            </a:lvl2pPr>
            <a:lvl3pPr marL="1828754" lvl="2" indent="-37252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Char char="■"/>
              <a:defRPr sz="1067">
                <a:solidFill>
                  <a:srgbClr val="FFFFFF"/>
                </a:solidFill>
              </a:defRPr>
            </a:lvl3pPr>
            <a:lvl4pPr marL="2438339" lvl="3" indent="-37252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Char char="●"/>
              <a:defRPr sz="1067">
                <a:solidFill>
                  <a:srgbClr val="FFFFFF"/>
                </a:solidFill>
              </a:defRPr>
            </a:lvl4pPr>
            <a:lvl5pPr marL="3047924" lvl="4" indent="-37252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Char char="○"/>
              <a:defRPr sz="1067">
                <a:solidFill>
                  <a:srgbClr val="FFFFFF"/>
                </a:solidFill>
              </a:defRPr>
            </a:lvl5pPr>
            <a:lvl6pPr marL="3657509" lvl="5" indent="-37252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Char char="■"/>
              <a:defRPr sz="1067">
                <a:solidFill>
                  <a:srgbClr val="FFFFFF"/>
                </a:solidFill>
              </a:defRPr>
            </a:lvl6pPr>
            <a:lvl7pPr marL="4267093" lvl="6" indent="-37252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Char char="●"/>
              <a:defRPr sz="1067">
                <a:solidFill>
                  <a:srgbClr val="FFFFFF"/>
                </a:solidFill>
              </a:defRPr>
            </a:lvl7pPr>
            <a:lvl8pPr marL="4876678" lvl="7" indent="-37252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Char char="○"/>
              <a:defRPr sz="1067">
                <a:solidFill>
                  <a:srgbClr val="FFFFFF"/>
                </a:solidFill>
              </a:defRPr>
            </a:lvl8pPr>
            <a:lvl9pPr marL="5486263" lvl="8" indent="-37252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Char char="■"/>
              <a:defRPr sz="1067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40" name="Google Shape;140;p17"/>
          <p:cNvSpPr txBox="1"/>
          <p:nvPr/>
        </p:nvSpPr>
        <p:spPr>
          <a:xfrm>
            <a:off x="5730200" y="6180484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67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067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1" name="Google Shape;141;p17"/>
          <p:cNvSpPr txBox="1">
            <a:spLocks noGrp="1"/>
          </p:cNvSpPr>
          <p:nvPr>
            <p:ph type="title"/>
          </p:nvPr>
        </p:nvSpPr>
        <p:spPr>
          <a:xfrm>
            <a:off x="406400" y="233353"/>
            <a:ext cx="11016000" cy="10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142" name="Google Shape;142;p17"/>
          <p:cNvSpPr txBox="1">
            <a:spLocks noGrp="1"/>
          </p:cNvSpPr>
          <p:nvPr>
            <p:ph type="body" idx="2"/>
          </p:nvPr>
        </p:nvSpPr>
        <p:spPr>
          <a:xfrm>
            <a:off x="406400" y="2488467"/>
            <a:ext cx="11277600" cy="25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57189" rtl="0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  <a:defRPr sz="2400">
                <a:latin typeface="Proxima Nova"/>
                <a:ea typeface="Proxima Nova"/>
                <a:cs typeface="Proxima Nova"/>
                <a:sym typeface="Proxima Nova"/>
              </a:defRPr>
            </a:lvl1pPr>
            <a:lvl2pPr marL="1219170" lvl="1" indent="-457189" rtl="0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○"/>
              <a:defRPr sz="24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lvl="2" indent="-457189" rtl="0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■"/>
              <a:defRPr sz="24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lvl="3" indent="-457189" rtl="0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  <a:defRPr sz="24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lvl="4" indent="-457189" rtl="0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○"/>
              <a:defRPr sz="24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lvl="5" indent="-457189" rtl="0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■"/>
              <a:defRPr sz="24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lvl="6" indent="-457189" rtl="0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  <a:defRPr sz="24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lvl="7" indent="-457189" rtl="0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○"/>
              <a:defRPr sz="24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lvl="8" indent="-457189" rtl="0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■"/>
              <a:defRPr sz="24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143" name="Google Shape;143;p17"/>
          <p:cNvSpPr txBox="1">
            <a:spLocks noGrp="1"/>
          </p:cNvSpPr>
          <p:nvPr>
            <p:ph type="title" idx="3"/>
          </p:nvPr>
        </p:nvSpPr>
        <p:spPr>
          <a:xfrm>
            <a:off x="406400" y="963753"/>
            <a:ext cx="11016000" cy="10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rgbClr val="B6D8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B6D8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B6D8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B6D8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B6D8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B6D8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B6D8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B6D8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B6D8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4629565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ue.2.Text full body">
  <p:cSld name="Blue.2.Text full body">
    <p:bg>
      <p:bgPr>
        <a:solidFill>
          <a:srgbClr val="FFFFFF"/>
        </a:solidFill>
        <a:effectLst/>
      </p:bgPr>
    </p:bg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F256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6" name="Google Shape;146;p18"/>
          <p:cNvSpPr txBox="1"/>
          <p:nvPr/>
        </p:nvSpPr>
        <p:spPr>
          <a:xfrm>
            <a:off x="9268400" y="6339100"/>
            <a:ext cx="2415600" cy="2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67">
                <a:solidFill>
                  <a:srgbClr val="B6D8FF"/>
                </a:solidFill>
                <a:latin typeface="Proxima Nova"/>
                <a:ea typeface="Proxima Nova"/>
                <a:cs typeface="Proxima Nova"/>
                <a:sym typeface="Proxima Nova"/>
              </a:rPr>
              <a:t>Confidential    </a:t>
            </a:r>
            <a:endParaRPr sz="1067">
              <a:solidFill>
                <a:srgbClr val="B6D8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47" name="Google Shape;147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602941" y="6379190"/>
            <a:ext cx="102708" cy="145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18"/>
          <p:cNvSpPr txBox="1">
            <a:spLocks noGrp="1"/>
          </p:cNvSpPr>
          <p:nvPr>
            <p:ph type="body" idx="1"/>
          </p:nvPr>
        </p:nvSpPr>
        <p:spPr>
          <a:xfrm>
            <a:off x="406400" y="6301100"/>
            <a:ext cx="4146800" cy="2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37252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Char char="●"/>
              <a:defRPr sz="1067">
                <a:solidFill>
                  <a:srgbClr val="FFFFFF"/>
                </a:solidFill>
              </a:defRPr>
            </a:lvl1pPr>
            <a:lvl2pPr marL="1219170" lvl="1" indent="-37252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Char char="○"/>
              <a:defRPr sz="1067">
                <a:solidFill>
                  <a:srgbClr val="FFFFFF"/>
                </a:solidFill>
              </a:defRPr>
            </a:lvl2pPr>
            <a:lvl3pPr marL="1828754" lvl="2" indent="-37252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Char char="■"/>
              <a:defRPr sz="1067">
                <a:solidFill>
                  <a:srgbClr val="FFFFFF"/>
                </a:solidFill>
              </a:defRPr>
            </a:lvl3pPr>
            <a:lvl4pPr marL="2438339" lvl="3" indent="-37252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Char char="●"/>
              <a:defRPr sz="1067">
                <a:solidFill>
                  <a:srgbClr val="FFFFFF"/>
                </a:solidFill>
              </a:defRPr>
            </a:lvl4pPr>
            <a:lvl5pPr marL="3047924" lvl="4" indent="-37252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Char char="○"/>
              <a:defRPr sz="1067">
                <a:solidFill>
                  <a:srgbClr val="FFFFFF"/>
                </a:solidFill>
              </a:defRPr>
            </a:lvl5pPr>
            <a:lvl6pPr marL="3657509" lvl="5" indent="-37252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Char char="■"/>
              <a:defRPr sz="1067">
                <a:solidFill>
                  <a:srgbClr val="FFFFFF"/>
                </a:solidFill>
              </a:defRPr>
            </a:lvl6pPr>
            <a:lvl7pPr marL="4267093" lvl="6" indent="-37252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Char char="●"/>
              <a:defRPr sz="1067">
                <a:solidFill>
                  <a:srgbClr val="FFFFFF"/>
                </a:solidFill>
              </a:defRPr>
            </a:lvl7pPr>
            <a:lvl8pPr marL="4876678" lvl="7" indent="-37252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Char char="○"/>
              <a:defRPr sz="1067">
                <a:solidFill>
                  <a:srgbClr val="FFFFFF"/>
                </a:solidFill>
              </a:defRPr>
            </a:lvl8pPr>
            <a:lvl9pPr marL="5486263" lvl="8" indent="-37252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Char char="■"/>
              <a:defRPr sz="1067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49" name="Google Shape;149;p18"/>
          <p:cNvSpPr txBox="1"/>
          <p:nvPr/>
        </p:nvSpPr>
        <p:spPr>
          <a:xfrm>
            <a:off x="5730200" y="6180484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67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067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0" name="Google Shape;150;p18"/>
          <p:cNvSpPr txBox="1">
            <a:spLocks noGrp="1"/>
          </p:cNvSpPr>
          <p:nvPr>
            <p:ph type="title"/>
          </p:nvPr>
        </p:nvSpPr>
        <p:spPr>
          <a:xfrm>
            <a:off x="406400" y="233353"/>
            <a:ext cx="11016000" cy="10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151" name="Google Shape;151;p18"/>
          <p:cNvSpPr txBox="1">
            <a:spLocks noGrp="1"/>
          </p:cNvSpPr>
          <p:nvPr>
            <p:ph type="body" idx="2"/>
          </p:nvPr>
        </p:nvSpPr>
        <p:spPr>
          <a:xfrm>
            <a:off x="406400" y="2488467"/>
            <a:ext cx="11277600" cy="25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57189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Char char="●"/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219170" lvl="1" indent="-457189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Char char="○"/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lvl="2" indent="-457189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Char char="■"/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lvl="3" indent="-457189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Char char="●"/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lvl="4" indent="-457189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Char char="○"/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lvl="5" indent="-457189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Char char="■"/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lvl="6" indent="-457189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Char char="●"/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lvl="7" indent="-457189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Char char="○"/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lvl="8" indent="-457189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Char char="■"/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152" name="Google Shape;152;p18"/>
          <p:cNvSpPr txBox="1">
            <a:spLocks noGrp="1"/>
          </p:cNvSpPr>
          <p:nvPr>
            <p:ph type="title" idx="3"/>
          </p:nvPr>
        </p:nvSpPr>
        <p:spPr>
          <a:xfrm>
            <a:off x="406400" y="963753"/>
            <a:ext cx="11016000" cy="10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9930013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een1.Text full body">
  <p:cSld name="Green1.Text full body">
    <p:bg>
      <p:bgPr>
        <a:solidFill>
          <a:srgbClr val="FFFFFF"/>
        </a:solidFill>
        <a:effectLst/>
      </p:bgPr>
    </p:bg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CC8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5" name="Google Shape;155;p19"/>
          <p:cNvSpPr txBox="1"/>
          <p:nvPr/>
        </p:nvSpPr>
        <p:spPr>
          <a:xfrm>
            <a:off x="9268400" y="6339100"/>
            <a:ext cx="2415600" cy="2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67">
                <a:solidFill>
                  <a:srgbClr val="30F1C4"/>
                </a:solidFill>
                <a:latin typeface="Proxima Nova"/>
                <a:ea typeface="Proxima Nova"/>
                <a:cs typeface="Proxima Nova"/>
                <a:sym typeface="Proxima Nova"/>
              </a:rPr>
              <a:t>Confidential    </a:t>
            </a:r>
            <a:endParaRPr sz="1067">
              <a:solidFill>
                <a:srgbClr val="30F1C4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56" name="Google Shape;156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602941" y="6379190"/>
            <a:ext cx="102708" cy="145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19"/>
          <p:cNvSpPr txBox="1">
            <a:spLocks noGrp="1"/>
          </p:cNvSpPr>
          <p:nvPr>
            <p:ph type="body" idx="1"/>
          </p:nvPr>
        </p:nvSpPr>
        <p:spPr>
          <a:xfrm>
            <a:off x="406400" y="6301100"/>
            <a:ext cx="4146800" cy="2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37252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Char char="●"/>
              <a:defRPr sz="1067">
                <a:solidFill>
                  <a:srgbClr val="FFFFFF"/>
                </a:solidFill>
              </a:defRPr>
            </a:lvl1pPr>
            <a:lvl2pPr marL="1219170" lvl="1" indent="-37252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Char char="○"/>
              <a:defRPr sz="1067">
                <a:solidFill>
                  <a:srgbClr val="FFFFFF"/>
                </a:solidFill>
              </a:defRPr>
            </a:lvl2pPr>
            <a:lvl3pPr marL="1828754" lvl="2" indent="-37252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Char char="■"/>
              <a:defRPr sz="1067">
                <a:solidFill>
                  <a:srgbClr val="FFFFFF"/>
                </a:solidFill>
              </a:defRPr>
            </a:lvl3pPr>
            <a:lvl4pPr marL="2438339" lvl="3" indent="-37252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Char char="●"/>
              <a:defRPr sz="1067">
                <a:solidFill>
                  <a:srgbClr val="FFFFFF"/>
                </a:solidFill>
              </a:defRPr>
            </a:lvl4pPr>
            <a:lvl5pPr marL="3047924" lvl="4" indent="-37252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Char char="○"/>
              <a:defRPr sz="1067">
                <a:solidFill>
                  <a:srgbClr val="FFFFFF"/>
                </a:solidFill>
              </a:defRPr>
            </a:lvl5pPr>
            <a:lvl6pPr marL="3657509" lvl="5" indent="-37252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Char char="■"/>
              <a:defRPr sz="1067">
                <a:solidFill>
                  <a:srgbClr val="FFFFFF"/>
                </a:solidFill>
              </a:defRPr>
            </a:lvl6pPr>
            <a:lvl7pPr marL="4267093" lvl="6" indent="-37252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Char char="●"/>
              <a:defRPr sz="1067">
                <a:solidFill>
                  <a:srgbClr val="FFFFFF"/>
                </a:solidFill>
              </a:defRPr>
            </a:lvl7pPr>
            <a:lvl8pPr marL="4876678" lvl="7" indent="-37252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Char char="○"/>
              <a:defRPr sz="1067">
                <a:solidFill>
                  <a:srgbClr val="FFFFFF"/>
                </a:solidFill>
              </a:defRPr>
            </a:lvl8pPr>
            <a:lvl9pPr marL="5486263" lvl="8" indent="-37252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Char char="■"/>
              <a:defRPr sz="1067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58" name="Google Shape;158;p19"/>
          <p:cNvSpPr txBox="1"/>
          <p:nvPr/>
        </p:nvSpPr>
        <p:spPr>
          <a:xfrm>
            <a:off x="5730200" y="6180484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67">
                <a:latin typeface="Proxima Nova"/>
                <a:ea typeface="Proxima Nova"/>
                <a:cs typeface="Proxima Nova"/>
                <a:sym typeface="Proxima Nova"/>
              </a:rPr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067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9" name="Google Shape;159;p19"/>
          <p:cNvSpPr txBox="1">
            <a:spLocks noGrp="1"/>
          </p:cNvSpPr>
          <p:nvPr>
            <p:ph type="title"/>
          </p:nvPr>
        </p:nvSpPr>
        <p:spPr>
          <a:xfrm>
            <a:off x="406400" y="233353"/>
            <a:ext cx="11016000" cy="10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160" name="Google Shape;160;p19"/>
          <p:cNvSpPr txBox="1">
            <a:spLocks noGrp="1"/>
          </p:cNvSpPr>
          <p:nvPr>
            <p:ph type="body" idx="2"/>
          </p:nvPr>
        </p:nvSpPr>
        <p:spPr>
          <a:xfrm>
            <a:off x="406400" y="2488467"/>
            <a:ext cx="11277600" cy="25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57189" rtl="0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  <a:defRPr sz="2400">
                <a:latin typeface="Proxima Nova"/>
                <a:ea typeface="Proxima Nova"/>
                <a:cs typeface="Proxima Nova"/>
                <a:sym typeface="Proxima Nova"/>
              </a:defRPr>
            </a:lvl1pPr>
            <a:lvl2pPr marL="1219170" lvl="1" indent="-457189" rtl="0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○"/>
              <a:defRPr sz="24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lvl="2" indent="-457189" rtl="0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■"/>
              <a:defRPr sz="24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lvl="3" indent="-457189" rtl="0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  <a:defRPr sz="24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lvl="4" indent="-457189" rtl="0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○"/>
              <a:defRPr sz="24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lvl="5" indent="-457189" rtl="0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■"/>
              <a:defRPr sz="24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lvl="6" indent="-457189" rtl="0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  <a:defRPr sz="24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lvl="7" indent="-457189" rtl="0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○"/>
              <a:defRPr sz="24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lvl="8" indent="-457189" rtl="0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■"/>
              <a:defRPr sz="24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161" name="Google Shape;161;p19"/>
          <p:cNvSpPr txBox="1">
            <a:spLocks noGrp="1"/>
          </p:cNvSpPr>
          <p:nvPr>
            <p:ph type="title" idx="3"/>
          </p:nvPr>
        </p:nvSpPr>
        <p:spPr>
          <a:xfrm>
            <a:off x="406400" y="963753"/>
            <a:ext cx="11016000" cy="10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rgbClr val="30F1C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30F1C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30F1C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30F1C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30F1C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30F1C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30F1C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30F1C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30F1C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4007958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WHITE.Text body.4 columns">
  <p:cSld name="WHITE.Text body.4 columns">
    <p:bg>
      <p:bgPr>
        <a:solidFill>
          <a:srgbClr val="FFFFFF"/>
        </a:solid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0"/>
          <p:cNvSpPr txBox="1">
            <a:spLocks noGrp="1"/>
          </p:cNvSpPr>
          <p:nvPr>
            <p:ph type="title"/>
          </p:nvPr>
        </p:nvSpPr>
        <p:spPr>
          <a:xfrm>
            <a:off x="406400" y="233353"/>
            <a:ext cx="11016000" cy="10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rgbClr val="3D4E6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164" name="Google Shape;164;p20"/>
          <p:cNvSpPr txBox="1">
            <a:spLocks noGrp="1"/>
          </p:cNvSpPr>
          <p:nvPr>
            <p:ph type="body" idx="1"/>
          </p:nvPr>
        </p:nvSpPr>
        <p:spPr>
          <a:xfrm>
            <a:off x="406400" y="1099387"/>
            <a:ext cx="11016000" cy="25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Proxima Nova"/>
              <a:buChar char="●"/>
              <a:defRPr sz="24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219170" lvl="1" indent="-457189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Proxima Nova"/>
              <a:buChar char="○"/>
              <a:defRPr sz="24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lvl="2" indent="-457189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Proxima Nova"/>
              <a:buChar char="■"/>
              <a:defRPr sz="24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lvl="3" indent="-457189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Proxima Nova"/>
              <a:buChar char="●"/>
              <a:defRPr sz="24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lvl="4" indent="-457189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Proxima Nova"/>
              <a:buChar char="○"/>
              <a:defRPr sz="24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lvl="5" indent="-457189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Proxima Nova"/>
              <a:buChar char="■"/>
              <a:defRPr sz="24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lvl="6" indent="-457189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Proxima Nova"/>
              <a:buChar char="●"/>
              <a:defRPr sz="24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lvl="7" indent="-457189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Proxima Nova"/>
              <a:buChar char="○"/>
              <a:defRPr sz="24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lvl="8" indent="-457189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Proxima Nova"/>
              <a:buChar char="■"/>
              <a:defRPr sz="24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165" name="Google Shape;165;p20"/>
          <p:cNvSpPr txBox="1">
            <a:spLocks noGrp="1"/>
          </p:cNvSpPr>
          <p:nvPr>
            <p:ph type="subTitle" idx="2"/>
          </p:nvPr>
        </p:nvSpPr>
        <p:spPr>
          <a:xfrm>
            <a:off x="406861" y="3490553"/>
            <a:ext cx="2715600" cy="8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166" name="Google Shape;166;p20"/>
          <p:cNvSpPr txBox="1">
            <a:spLocks noGrp="1"/>
          </p:cNvSpPr>
          <p:nvPr>
            <p:ph type="subTitle" idx="3"/>
          </p:nvPr>
        </p:nvSpPr>
        <p:spPr>
          <a:xfrm>
            <a:off x="3296407" y="3490553"/>
            <a:ext cx="2715600" cy="8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167" name="Google Shape;167;p20"/>
          <p:cNvSpPr txBox="1">
            <a:spLocks noGrp="1"/>
          </p:cNvSpPr>
          <p:nvPr>
            <p:ph type="subTitle" idx="4"/>
          </p:nvPr>
        </p:nvSpPr>
        <p:spPr>
          <a:xfrm>
            <a:off x="6185953" y="3490553"/>
            <a:ext cx="2715600" cy="8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168" name="Google Shape;168;p20"/>
          <p:cNvSpPr txBox="1">
            <a:spLocks noGrp="1"/>
          </p:cNvSpPr>
          <p:nvPr>
            <p:ph type="subTitle" idx="5"/>
          </p:nvPr>
        </p:nvSpPr>
        <p:spPr>
          <a:xfrm>
            <a:off x="9075500" y="3490553"/>
            <a:ext cx="2715600" cy="8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169" name="Google Shape;169;p20"/>
          <p:cNvSpPr txBox="1">
            <a:spLocks noGrp="1"/>
          </p:cNvSpPr>
          <p:nvPr>
            <p:ph type="subTitle" idx="6"/>
          </p:nvPr>
        </p:nvSpPr>
        <p:spPr>
          <a:xfrm>
            <a:off x="406861" y="4221753"/>
            <a:ext cx="2715600" cy="14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170" name="Google Shape;170;p20"/>
          <p:cNvSpPr txBox="1">
            <a:spLocks noGrp="1"/>
          </p:cNvSpPr>
          <p:nvPr>
            <p:ph type="subTitle" idx="7"/>
          </p:nvPr>
        </p:nvSpPr>
        <p:spPr>
          <a:xfrm>
            <a:off x="3296405" y="4221753"/>
            <a:ext cx="2715600" cy="14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171" name="Google Shape;171;p20"/>
          <p:cNvSpPr txBox="1">
            <a:spLocks noGrp="1"/>
          </p:cNvSpPr>
          <p:nvPr>
            <p:ph type="subTitle" idx="8"/>
          </p:nvPr>
        </p:nvSpPr>
        <p:spPr>
          <a:xfrm>
            <a:off x="6185949" y="4221753"/>
            <a:ext cx="2715600" cy="14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172" name="Google Shape;172;p20"/>
          <p:cNvSpPr txBox="1">
            <a:spLocks noGrp="1"/>
          </p:cNvSpPr>
          <p:nvPr>
            <p:ph type="subTitle" idx="9"/>
          </p:nvPr>
        </p:nvSpPr>
        <p:spPr>
          <a:xfrm>
            <a:off x="9075495" y="4221753"/>
            <a:ext cx="2715600" cy="14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cxnSp>
        <p:nvCxnSpPr>
          <p:cNvPr id="173" name="Google Shape;173;p20"/>
          <p:cNvCxnSpPr/>
          <p:nvPr/>
        </p:nvCxnSpPr>
        <p:spPr>
          <a:xfrm>
            <a:off x="397967" y="3632199"/>
            <a:ext cx="0" cy="214440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4" name="Google Shape;174;p20"/>
          <p:cNvCxnSpPr/>
          <p:nvPr/>
        </p:nvCxnSpPr>
        <p:spPr>
          <a:xfrm>
            <a:off x="3281413" y="3632199"/>
            <a:ext cx="0" cy="214440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5" name="Google Shape;175;p20"/>
          <p:cNvCxnSpPr/>
          <p:nvPr/>
        </p:nvCxnSpPr>
        <p:spPr>
          <a:xfrm>
            <a:off x="6185920" y="3632199"/>
            <a:ext cx="0" cy="214440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6" name="Google Shape;176;p20"/>
          <p:cNvCxnSpPr/>
          <p:nvPr/>
        </p:nvCxnSpPr>
        <p:spPr>
          <a:xfrm>
            <a:off x="9069367" y="3632199"/>
            <a:ext cx="0" cy="214440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7" name="Google Shape;177;p20"/>
          <p:cNvSpPr txBox="1">
            <a:spLocks noGrp="1"/>
          </p:cNvSpPr>
          <p:nvPr>
            <p:ph type="body" idx="13"/>
          </p:nvPr>
        </p:nvSpPr>
        <p:spPr>
          <a:xfrm>
            <a:off x="406400" y="6301100"/>
            <a:ext cx="4146800" cy="2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372524" rtl="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1067"/>
            </a:lvl1pPr>
            <a:lvl2pPr marL="1219170" lvl="1" indent="-372524" rtl="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1067"/>
            </a:lvl2pPr>
            <a:lvl3pPr marL="1828754" lvl="2" indent="-372524" rtl="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1067"/>
            </a:lvl3pPr>
            <a:lvl4pPr marL="2438339" lvl="3" indent="-372524" rtl="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1067"/>
            </a:lvl4pPr>
            <a:lvl5pPr marL="3047924" lvl="4" indent="-372524" rtl="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1067"/>
            </a:lvl5pPr>
            <a:lvl6pPr marL="3657509" lvl="5" indent="-372524" rtl="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1067"/>
            </a:lvl6pPr>
            <a:lvl7pPr marL="4267093" lvl="6" indent="-372524" rtl="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1067"/>
            </a:lvl7pPr>
            <a:lvl8pPr marL="4876678" lvl="7" indent="-372524" rtl="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1067"/>
            </a:lvl8pPr>
            <a:lvl9pPr marL="5486263" lvl="8" indent="-372524" rtl="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1067"/>
            </a:lvl9pPr>
          </a:lstStyle>
          <a:p>
            <a:endParaRPr/>
          </a:p>
        </p:txBody>
      </p:sp>
      <p:sp>
        <p:nvSpPr>
          <p:cNvPr id="178" name="Google Shape;178;p20"/>
          <p:cNvSpPr txBox="1"/>
          <p:nvPr/>
        </p:nvSpPr>
        <p:spPr>
          <a:xfrm>
            <a:off x="9268400" y="6339100"/>
            <a:ext cx="2415600" cy="2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67">
                <a:solidFill>
                  <a:srgbClr val="D9D9D9"/>
                </a:solidFill>
                <a:latin typeface="Proxima Nova"/>
                <a:ea typeface="Proxima Nova"/>
                <a:cs typeface="Proxima Nova"/>
                <a:sym typeface="Proxima Nova"/>
              </a:rPr>
              <a:t>Confidential</a:t>
            </a:r>
            <a:r>
              <a:rPr lang="en" sz="1067">
                <a:solidFill>
                  <a:srgbClr val="3863A0"/>
                </a:solidFill>
                <a:latin typeface="Proxima Nova"/>
                <a:ea typeface="Proxima Nova"/>
                <a:cs typeface="Proxima Nova"/>
                <a:sym typeface="Proxima Nova"/>
              </a:rPr>
              <a:t>    </a:t>
            </a:r>
            <a:endParaRPr sz="1067">
              <a:solidFill>
                <a:srgbClr val="3863A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79" name="Google Shape;179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602941" y="6379190"/>
            <a:ext cx="102708" cy="145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20"/>
          <p:cNvSpPr txBox="1"/>
          <p:nvPr/>
        </p:nvSpPr>
        <p:spPr>
          <a:xfrm>
            <a:off x="5730200" y="6180484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67">
                <a:solidFill>
                  <a:srgbClr val="B7B7B7"/>
                </a:solidFill>
                <a:latin typeface="Proxima Nova"/>
                <a:ea typeface="Proxima Nova"/>
                <a:cs typeface="Proxima Nova"/>
                <a:sym typeface="Proxima Nova"/>
              </a:rPr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067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413386089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WHITE.2.Text body.4 columns">
  <p:cSld name="WHITE.2.Text body.4 columns">
    <p:bg>
      <p:bgPr>
        <a:solidFill>
          <a:srgbClr val="FFFFFF"/>
        </a:solidFill>
        <a:effectLst/>
      </p:bgPr>
    </p:bg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1"/>
          <p:cNvSpPr txBox="1">
            <a:spLocks noGrp="1"/>
          </p:cNvSpPr>
          <p:nvPr>
            <p:ph type="title"/>
          </p:nvPr>
        </p:nvSpPr>
        <p:spPr>
          <a:xfrm>
            <a:off x="406400" y="233353"/>
            <a:ext cx="11016000" cy="10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rgbClr val="3D4E6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183" name="Google Shape;183;p21"/>
          <p:cNvSpPr txBox="1">
            <a:spLocks noGrp="1"/>
          </p:cNvSpPr>
          <p:nvPr>
            <p:ph type="body" idx="1"/>
          </p:nvPr>
        </p:nvSpPr>
        <p:spPr>
          <a:xfrm>
            <a:off x="406400" y="1099387"/>
            <a:ext cx="11016000" cy="25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rtl="0">
              <a:spcBef>
                <a:spcPts val="0"/>
              </a:spcBef>
              <a:spcAft>
                <a:spcPts val="0"/>
              </a:spcAft>
              <a:buClr>
                <a:srgbClr val="0BA0FF"/>
              </a:buClr>
              <a:buSzPts val="1800"/>
              <a:buFont typeface="Proxima Nova"/>
              <a:buChar char="●"/>
              <a:defRPr sz="2400"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219170" lvl="1" indent="-457189" rtl="0">
              <a:spcBef>
                <a:spcPts val="0"/>
              </a:spcBef>
              <a:spcAft>
                <a:spcPts val="0"/>
              </a:spcAft>
              <a:buClr>
                <a:srgbClr val="0BA0FF"/>
              </a:buClr>
              <a:buSzPts val="1800"/>
              <a:buFont typeface="Proxima Nova"/>
              <a:buChar char="○"/>
              <a:defRPr sz="2400"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lvl="2" indent="-457189" rtl="0">
              <a:spcBef>
                <a:spcPts val="0"/>
              </a:spcBef>
              <a:spcAft>
                <a:spcPts val="0"/>
              </a:spcAft>
              <a:buClr>
                <a:srgbClr val="0BA0FF"/>
              </a:buClr>
              <a:buSzPts val="1800"/>
              <a:buFont typeface="Proxima Nova"/>
              <a:buChar char="■"/>
              <a:defRPr sz="2400"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lvl="3" indent="-457189" rtl="0">
              <a:spcBef>
                <a:spcPts val="0"/>
              </a:spcBef>
              <a:spcAft>
                <a:spcPts val="0"/>
              </a:spcAft>
              <a:buClr>
                <a:srgbClr val="0BA0FF"/>
              </a:buClr>
              <a:buSzPts val="1800"/>
              <a:buFont typeface="Proxima Nova"/>
              <a:buChar char="●"/>
              <a:defRPr sz="2400"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lvl="4" indent="-457189" rtl="0">
              <a:spcBef>
                <a:spcPts val="0"/>
              </a:spcBef>
              <a:spcAft>
                <a:spcPts val="0"/>
              </a:spcAft>
              <a:buClr>
                <a:srgbClr val="0BA0FF"/>
              </a:buClr>
              <a:buSzPts val="1800"/>
              <a:buFont typeface="Proxima Nova"/>
              <a:buChar char="○"/>
              <a:defRPr sz="2400"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lvl="5" indent="-457189" rtl="0">
              <a:spcBef>
                <a:spcPts val="0"/>
              </a:spcBef>
              <a:spcAft>
                <a:spcPts val="0"/>
              </a:spcAft>
              <a:buClr>
                <a:srgbClr val="0BA0FF"/>
              </a:buClr>
              <a:buSzPts val="1800"/>
              <a:buFont typeface="Proxima Nova"/>
              <a:buChar char="■"/>
              <a:defRPr sz="2400"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lvl="6" indent="-457189" rtl="0">
              <a:spcBef>
                <a:spcPts val="0"/>
              </a:spcBef>
              <a:spcAft>
                <a:spcPts val="0"/>
              </a:spcAft>
              <a:buClr>
                <a:srgbClr val="0BA0FF"/>
              </a:buClr>
              <a:buSzPts val="1800"/>
              <a:buFont typeface="Proxima Nova"/>
              <a:buChar char="●"/>
              <a:defRPr sz="2400"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lvl="7" indent="-457189" rtl="0">
              <a:spcBef>
                <a:spcPts val="0"/>
              </a:spcBef>
              <a:spcAft>
                <a:spcPts val="0"/>
              </a:spcAft>
              <a:buClr>
                <a:srgbClr val="0BA0FF"/>
              </a:buClr>
              <a:buSzPts val="1800"/>
              <a:buFont typeface="Proxima Nova"/>
              <a:buChar char="○"/>
              <a:defRPr sz="2400"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lvl="8" indent="-457189" rtl="0">
              <a:spcBef>
                <a:spcPts val="0"/>
              </a:spcBef>
              <a:spcAft>
                <a:spcPts val="0"/>
              </a:spcAft>
              <a:buClr>
                <a:srgbClr val="0BA0FF"/>
              </a:buClr>
              <a:buSzPts val="1800"/>
              <a:buFont typeface="Proxima Nova"/>
              <a:buChar char="■"/>
              <a:defRPr sz="2400"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184" name="Google Shape;184;p21"/>
          <p:cNvSpPr txBox="1">
            <a:spLocks noGrp="1"/>
          </p:cNvSpPr>
          <p:nvPr>
            <p:ph type="subTitle" idx="2"/>
          </p:nvPr>
        </p:nvSpPr>
        <p:spPr>
          <a:xfrm>
            <a:off x="406861" y="3490553"/>
            <a:ext cx="2715600" cy="8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185" name="Google Shape;185;p21"/>
          <p:cNvSpPr txBox="1">
            <a:spLocks noGrp="1"/>
          </p:cNvSpPr>
          <p:nvPr>
            <p:ph type="subTitle" idx="3"/>
          </p:nvPr>
        </p:nvSpPr>
        <p:spPr>
          <a:xfrm>
            <a:off x="3296407" y="3490553"/>
            <a:ext cx="2715600" cy="8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186" name="Google Shape;186;p21"/>
          <p:cNvSpPr txBox="1">
            <a:spLocks noGrp="1"/>
          </p:cNvSpPr>
          <p:nvPr>
            <p:ph type="subTitle" idx="4"/>
          </p:nvPr>
        </p:nvSpPr>
        <p:spPr>
          <a:xfrm>
            <a:off x="6185953" y="3490553"/>
            <a:ext cx="2715600" cy="8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187" name="Google Shape;187;p21"/>
          <p:cNvSpPr txBox="1">
            <a:spLocks noGrp="1"/>
          </p:cNvSpPr>
          <p:nvPr>
            <p:ph type="subTitle" idx="5"/>
          </p:nvPr>
        </p:nvSpPr>
        <p:spPr>
          <a:xfrm>
            <a:off x="9075500" y="3490553"/>
            <a:ext cx="2715600" cy="8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188" name="Google Shape;188;p21"/>
          <p:cNvSpPr txBox="1">
            <a:spLocks noGrp="1"/>
          </p:cNvSpPr>
          <p:nvPr>
            <p:ph type="subTitle" idx="6"/>
          </p:nvPr>
        </p:nvSpPr>
        <p:spPr>
          <a:xfrm>
            <a:off x="406861" y="4221753"/>
            <a:ext cx="2715600" cy="14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189" name="Google Shape;189;p21"/>
          <p:cNvSpPr txBox="1">
            <a:spLocks noGrp="1"/>
          </p:cNvSpPr>
          <p:nvPr>
            <p:ph type="subTitle" idx="7"/>
          </p:nvPr>
        </p:nvSpPr>
        <p:spPr>
          <a:xfrm>
            <a:off x="3296405" y="4221753"/>
            <a:ext cx="2715600" cy="14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190" name="Google Shape;190;p21"/>
          <p:cNvSpPr txBox="1">
            <a:spLocks noGrp="1"/>
          </p:cNvSpPr>
          <p:nvPr>
            <p:ph type="subTitle" idx="8"/>
          </p:nvPr>
        </p:nvSpPr>
        <p:spPr>
          <a:xfrm>
            <a:off x="6185949" y="4221753"/>
            <a:ext cx="2715600" cy="14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191" name="Google Shape;191;p21"/>
          <p:cNvSpPr txBox="1">
            <a:spLocks noGrp="1"/>
          </p:cNvSpPr>
          <p:nvPr>
            <p:ph type="subTitle" idx="9"/>
          </p:nvPr>
        </p:nvSpPr>
        <p:spPr>
          <a:xfrm>
            <a:off x="9075495" y="4221753"/>
            <a:ext cx="2715600" cy="14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cxnSp>
        <p:nvCxnSpPr>
          <p:cNvPr id="192" name="Google Shape;192;p21"/>
          <p:cNvCxnSpPr/>
          <p:nvPr/>
        </p:nvCxnSpPr>
        <p:spPr>
          <a:xfrm>
            <a:off x="397967" y="3632199"/>
            <a:ext cx="0" cy="21444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3" name="Google Shape;193;p21"/>
          <p:cNvCxnSpPr/>
          <p:nvPr/>
        </p:nvCxnSpPr>
        <p:spPr>
          <a:xfrm>
            <a:off x="3281413" y="3632199"/>
            <a:ext cx="0" cy="21444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4" name="Google Shape;194;p21"/>
          <p:cNvCxnSpPr/>
          <p:nvPr/>
        </p:nvCxnSpPr>
        <p:spPr>
          <a:xfrm>
            <a:off x="6185920" y="3632199"/>
            <a:ext cx="0" cy="21444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5" name="Google Shape;195;p21"/>
          <p:cNvCxnSpPr/>
          <p:nvPr/>
        </p:nvCxnSpPr>
        <p:spPr>
          <a:xfrm>
            <a:off x="9069367" y="3632199"/>
            <a:ext cx="0" cy="21444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6" name="Google Shape;196;p21"/>
          <p:cNvSpPr txBox="1">
            <a:spLocks noGrp="1"/>
          </p:cNvSpPr>
          <p:nvPr>
            <p:ph type="body" idx="13"/>
          </p:nvPr>
        </p:nvSpPr>
        <p:spPr>
          <a:xfrm>
            <a:off x="406400" y="6301100"/>
            <a:ext cx="4146800" cy="2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372524" rtl="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1067"/>
            </a:lvl1pPr>
            <a:lvl2pPr marL="1219170" lvl="1" indent="-372524" rtl="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1067"/>
            </a:lvl2pPr>
            <a:lvl3pPr marL="1828754" lvl="2" indent="-372524" rtl="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1067"/>
            </a:lvl3pPr>
            <a:lvl4pPr marL="2438339" lvl="3" indent="-372524" rtl="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1067"/>
            </a:lvl4pPr>
            <a:lvl5pPr marL="3047924" lvl="4" indent="-372524" rtl="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1067"/>
            </a:lvl5pPr>
            <a:lvl6pPr marL="3657509" lvl="5" indent="-372524" rtl="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1067"/>
            </a:lvl6pPr>
            <a:lvl7pPr marL="4267093" lvl="6" indent="-372524" rtl="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1067"/>
            </a:lvl7pPr>
            <a:lvl8pPr marL="4876678" lvl="7" indent="-372524" rtl="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1067"/>
            </a:lvl8pPr>
            <a:lvl9pPr marL="5486263" lvl="8" indent="-372524" rtl="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1067"/>
            </a:lvl9pPr>
          </a:lstStyle>
          <a:p>
            <a:endParaRPr/>
          </a:p>
        </p:txBody>
      </p:sp>
      <p:sp>
        <p:nvSpPr>
          <p:cNvPr id="197" name="Google Shape;197;p21"/>
          <p:cNvSpPr txBox="1"/>
          <p:nvPr/>
        </p:nvSpPr>
        <p:spPr>
          <a:xfrm>
            <a:off x="9268400" y="6339100"/>
            <a:ext cx="2415600" cy="2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67">
                <a:solidFill>
                  <a:srgbClr val="D9D9D9"/>
                </a:solidFill>
                <a:latin typeface="Proxima Nova"/>
                <a:ea typeface="Proxima Nova"/>
                <a:cs typeface="Proxima Nova"/>
                <a:sym typeface="Proxima Nova"/>
              </a:rPr>
              <a:t>Confidential</a:t>
            </a:r>
            <a:r>
              <a:rPr lang="en" sz="1067">
                <a:solidFill>
                  <a:srgbClr val="3863A0"/>
                </a:solidFill>
                <a:latin typeface="Proxima Nova"/>
                <a:ea typeface="Proxima Nova"/>
                <a:cs typeface="Proxima Nova"/>
                <a:sym typeface="Proxima Nova"/>
              </a:rPr>
              <a:t>    </a:t>
            </a:r>
            <a:endParaRPr sz="1067">
              <a:solidFill>
                <a:srgbClr val="3863A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98" name="Google Shape;198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602941" y="6379190"/>
            <a:ext cx="102708" cy="145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21"/>
          <p:cNvSpPr txBox="1"/>
          <p:nvPr/>
        </p:nvSpPr>
        <p:spPr>
          <a:xfrm>
            <a:off x="5730200" y="6180484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67">
                <a:solidFill>
                  <a:srgbClr val="B7B7B7"/>
                </a:solidFill>
                <a:latin typeface="Proxima Nova"/>
                <a:ea typeface="Proxima Nova"/>
                <a:cs typeface="Proxima Nova"/>
                <a:sym typeface="Proxima Nova"/>
              </a:rPr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067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1978999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DA04F-795B-4F56-B66A-9958F02F476E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6C6CE-29D7-4926-B9CA-273468AFE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01046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ck.1.Text body.4 columns">
  <p:cSld name="Black.1.Text body.4 columns">
    <p:bg>
      <p:bgPr>
        <a:solidFill>
          <a:srgbClr val="FFFFFF"/>
        </a:solidFill>
        <a:effectLst/>
      </p:bgPr>
    </p:bg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5506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2" name="Google Shape;202;p22"/>
          <p:cNvSpPr txBox="1"/>
          <p:nvPr/>
        </p:nvSpPr>
        <p:spPr>
          <a:xfrm>
            <a:off x="9268400" y="6339100"/>
            <a:ext cx="2415600" cy="2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67">
                <a:solidFill>
                  <a:srgbClr val="D9D9D9"/>
                </a:solidFill>
                <a:latin typeface="Proxima Nova"/>
                <a:ea typeface="Proxima Nova"/>
                <a:cs typeface="Proxima Nova"/>
                <a:sym typeface="Proxima Nova"/>
              </a:rPr>
              <a:t>Confidential</a:t>
            </a:r>
            <a:r>
              <a:rPr lang="en" sz="1067">
                <a:solidFill>
                  <a:srgbClr val="3863A0"/>
                </a:solidFill>
                <a:latin typeface="Proxima Nova"/>
                <a:ea typeface="Proxima Nova"/>
                <a:cs typeface="Proxima Nova"/>
                <a:sym typeface="Proxima Nova"/>
              </a:rPr>
              <a:t>    </a:t>
            </a:r>
            <a:endParaRPr sz="1067">
              <a:solidFill>
                <a:srgbClr val="3863A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03" name="Google Shape;203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602941" y="6379190"/>
            <a:ext cx="102708" cy="145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22"/>
          <p:cNvSpPr txBox="1">
            <a:spLocks noGrp="1"/>
          </p:cNvSpPr>
          <p:nvPr>
            <p:ph type="body" idx="1"/>
          </p:nvPr>
        </p:nvSpPr>
        <p:spPr>
          <a:xfrm>
            <a:off x="406400" y="6301100"/>
            <a:ext cx="4146800" cy="2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37252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Char char="●"/>
              <a:defRPr sz="1067">
                <a:solidFill>
                  <a:srgbClr val="FFFFFF"/>
                </a:solidFill>
              </a:defRPr>
            </a:lvl1pPr>
            <a:lvl2pPr marL="1219170" lvl="1" indent="-37252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Char char="○"/>
              <a:defRPr sz="1067">
                <a:solidFill>
                  <a:srgbClr val="FFFFFF"/>
                </a:solidFill>
              </a:defRPr>
            </a:lvl2pPr>
            <a:lvl3pPr marL="1828754" lvl="2" indent="-37252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Char char="■"/>
              <a:defRPr sz="1067">
                <a:solidFill>
                  <a:srgbClr val="FFFFFF"/>
                </a:solidFill>
              </a:defRPr>
            </a:lvl3pPr>
            <a:lvl4pPr marL="2438339" lvl="3" indent="-37252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Char char="●"/>
              <a:defRPr sz="1067">
                <a:solidFill>
                  <a:srgbClr val="FFFFFF"/>
                </a:solidFill>
              </a:defRPr>
            </a:lvl4pPr>
            <a:lvl5pPr marL="3047924" lvl="4" indent="-37252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Char char="○"/>
              <a:defRPr sz="1067">
                <a:solidFill>
                  <a:srgbClr val="FFFFFF"/>
                </a:solidFill>
              </a:defRPr>
            </a:lvl5pPr>
            <a:lvl6pPr marL="3657509" lvl="5" indent="-37252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Char char="■"/>
              <a:defRPr sz="1067">
                <a:solidFill>
                  <a:srgbClr val="FFFFFF"/>
                </a:solidFill>
              </a:defRPr>
            </a:lvl6pPr>
            <a:lvl7pPr marL="4267093" lvl="6" indent="-37252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Char char="●"/>
              <a:defRPr sz="1067">
                <a:solidFill>
                  <a:srgbClr val="FFFFFF"/>
                </a:solidFill>
              </a:defRPr>
            </a:lvl7pPr>
            <a:lvl8pPr marL="4876678" lvl="7" indent="-37252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Char char="○"/>
              <a:defRPr sz="1067">
                <a:solidFill>
                  <a:srgbClr val="FFFFFF"/>
                </a:solidFill>
              </a:defRPr>
            </a:lvl8pPr>
            <a:lvl9pPr marL="5486263" lvl="8" indent="-37252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Char char="■"/>
              <a:defRPr sz="1067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05" name="Google Shape;205;p22"/>
          <p:cNvSpPr txBox="1"/>
          <p:nvPr/>
        </p:nvSpPr>
        <p:spPr>
          <a:xfrm>
            <a:off x="5730200" y="6180484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67">
                <a:solidFill>
                  <a:srgbClr val="B7B7B7"/>
                </a:solidFill>
                <a:latin typeface="Proxima Nova"/>
                <a:ea typeface="Proxima Nova"/>
                <a:cs typeface="Proxima Nova"/>
                <a:sym typeface="Proxima Nova"/>
              </a:rPr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067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06" name="Google Shape;206;p22"/>
          <p:cNvSpPr txBox="1">
            <a:spLocks noGrp="1"/>
          </p:cNvSpPr>
          <p:nvPr>
            <p:ph type="title"/>
          </p:nvPr>
        </p:nvSpPr>
        <p:spPr>
          <a:xfrm>
            <a:off x="406400" y="233353"/>
            <a:ext cx="11016000" cy="10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207" name="Google Shape;207;p22"/>
          <p:cNvSpPr txBox="1">
            <a:spLocks noGrp="1"/>
          </p:cNvSpPr>
          <p:nvPr>
            <p:ph type="body" idx="2"/>
          </p:nvPr>
        </p:nvSpPr>
        <p:spPr>
          <a:xfrm>
            <a:off x="406400" y="1099387"/>
            <a:ext cx="11016000" cy="25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Char char="●"/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219170" lvl="1" indent="-457189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Char char="○"/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lvl="2" indent="-457189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Char char="■"/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lvl="3" indent="-457189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Char char="●"/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lvl="4" indent="-457189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Char char="○"/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lvl="5" indent="-457189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Char char="■"/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lvl="6" indent="-457189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Char char="●"/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lvl="7" indent="-457189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Char char="○"/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lvl="8" indent="-457189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Char char="■"/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208" name="Google Shape;208;p22"/>
          <p:cNvSpPr txBox="1">
            <a:spLocks noGrp="1"/>
          </p:cNvSpPr>
          <p:nvPr>
            <p:ph type="subTitle" idx="3"/>
          </p:nvPr>
        </p:nvSpPr>
        <p:spPr>
          <a:xfrm>
            <a:off x="406861" y="3490553"/>
            <a:ext cx="2715600" cy="8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209" name="Google Shape;209;p22"/>
          <p:cNvSpPr txBox="1">
            <a:spLocks noGrp="1"/>
          </p:cNvSpPr>
          <p:nvPr>
            <p:ph type="subTitle" idx="4"/>
          </p:nvPr>
        </p:nvSpPr>
        <p:spPr>
          <a:xfrm>
            <a:off x="3296407" y="3490553"/>
            <a:ext cx="2715600" cy="8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210" name="Google Shape;210;p22"/>
          <p:cNvSpPr txBox="1">
            <a:spLocks noGrp="1"/>
          </p:cNvSpPr>
          <p:nvPr>
            <p:ph type="subTitle" idx="5"/>
          </p:nvPr>
        </p:nvSpPr>
        <p:spPr>
          <a:xfrm>
            <a:off x="6185953" y="3490553"/>
            <a:ext cx="2715600" cy="8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211" name="Google Shape;211;p22"/>
          <p:cNvSpPr txBox="1">
            <a:spLocks noGrp="1"/>
          </p:cNvSpPr>
          <p:nvPr>
            <p:ph type="subTitle" idx="6"/>
          </p:nvPr>
        </p:nvSpPr>
        <p:spPr>
          <a:xfrm>
            <a:off x="9075500" y="3490553"/>
            <a:ext cx="2715600" cy="8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212" name="Google Shape;212;p22"/>
          <p:cNvSpPr txBox="1">
            <a:spLocks noGrp="1"/>
          </p:cNvSpPr>
          <p:nvPr>
            <p:ph type="subTitle" idx="7"/>
          </p:nvPr>
        </p:nvSpPr>
        <p:spPr>
          <a:xfrm>
            <a:off x="406861" y="4221753"/>
            <a:ext cx="2715600" cy="14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213" name="Google Shape;213;p22"/>
          <p:cNvSpPr txBox="1">
            <a:spLocks noGrp="1"/>
          </p:cNvSpPr>
          <p:nvPr>
            <p:ph type="subTitle" idx="8"/>
          </p:nvPr>
        </p:nvSpPr>
        <p:spPr>
          <a:xfrm>
            <a:off x="3296405" y="4221753"/>
            <a:ext cx="2715600" cy="14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214" name="Google Shape;214;p22"/>
          <p:cNvSpPr txBox="1">
            <a:spLocks noGrp="1"/>
          </p:cNvSpPr>
          <p:nvPr>
            <p:ph type="subTitle" idx="9"/>
          </p:nvPr>
        </p:nvSpPr>
        <p:spPr>
          <a:xfrm>
            <a:off x="6185949" y="4221753"/>
            <a:ext cx="2715600" cy="14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215" name="Google Shape;215;p22"/>
          <p:cNvSpPr txBox="1">
            <a:spLocks noGrp="1"/>
          </p:cNvSpPr>
          <p:nvPr>
            <p:ph type="subTitle" idx="13"/>
          </p:nvPr>
        </p:nvSpPr>
        <p:spPr>
          <a:xfrm>
            <a:off x="9075495" y="4221753"/>
            <a:ext cx="2715600" cy="14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cxnSp>
        <p:nvCxnSpPr>
          <p:cNvPr id="216" name="Google Shape;216;p22"/>
          <p:cNvCxnSpPr/>
          <p:nvPr/>
        </p:nvCxnSpPr>
        <p:spPr>
          <a:xfrm>
            <a:off x="397967" y="3632199"/>
            <a:ext cx="0" cy="21444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7" name="Google Shape;217;p22"/>
          <p:cNvCxnSpPr/>
          <p:nvPr/>
        </p:nvCxnSpPr>
        <p:spPr>
          <a:xfrm>
            <a:off x="3281413" y="3632199"/>
            <a:ext cx="0" cy="21444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8" name="Google Shape;218;p22"/>
          <p:cNvCxnSpPr/>
          <p:nvPr/>
        </p:nvCxnSpPr>
        <p:spPr>
          <a:xfrm>
            <a:off x="6185920" y="3632199"/>
            <a:ext cx="0" cy="21444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9" name="Google Shape;219;p22"/>
          <p:cNvCxnSpPr/>
          <p:nvPr/>
        </p:nvCxnSpPr>
        <p:spPr>
          <a:xfrm>
            <a:off x="9069367" y="3632199"/>
            <a:ext cx="0" cy="21444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46858330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ue.1.Text body.4 columns">
  <p:cSld name="Blue.1.Text body.4 columns">
    <p:bg>
      <p:bgPr>
        <a:solidFill>
          <a:srgbClr val="FFFFFF"/>
        </a:solidFill>
        <a:effectLst/>
      </p:bgPr>
    </p:bg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5A9E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2" name="Google Shape;222;p23"/>
          <p:cNvSpPr txBox="1"/>
          <p:nvPr/>
        </p:nvSpPr>
        <p:spPr>
          <a:xfrm>
            <a:off x="9268400" y="6339100"/>
            <a:ext cx="2415600" cy="2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67">
                <a:solidFill>
                  <a:srgbClr val="B6D8FF"/>
                </a:solidFill>
                <a:latin typeface="Proxima Nova"/>
                <a:ea typeface="Proxima Nova"/>
                <a:cs typeface="Proxima Nova"/>
                <a:sym typeface="Proxima Nova"/>
              </a:rPr>
              <a:t>Confidential    </a:t>
            </a:r>
            <a:endParaRPr sz="1067">
              <a:solidFill>
                <a:srgbClr val="B6D8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23" name="Google Shape;223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602941" y="6379190"/>
            <a:ext cx="102708" cy="145500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23"/>
          <p:cNvSpPr txBox="1">
            <a:spLocks noGrp="1"/>
          </p:cNvSpPr>
          <p:nvPr>
            <p:ph type="body" idx="1"/>
          </p:nvPr>
        </p:nvSpPr>
        <p:spPr>
          <a:xfrm>
            <a:off x="406400" y="6301100"/>
            <a:ext cx="4146800" cy="2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37252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Char char="●"/>
              <a:defRPr sz="1067">
                <a:solidFill>
                  <a:srgbClr val="FFFFFF"/>
                </a:solidFill>
              </a:defRPr>
            </a:lvl1pPr>
            <a:lvl2pPr marL="1219170" lvl="1" indent="-37252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Char char="○"/>
              <a:defRPr sz="1067">
                <a:solidFill>
                  <a:srgbClr val="FFFFFF"/>
                </a:solidFill>
              </a:defRPr>
            </a:lvl2pPr>
            <a:lvl3pPr marL="1828754" lvl="2" indent="-37252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Char char="■"/>
              <a:defRPr sz="1067">
                <a:solidFill>
                  <a:srgbClr val="FFFFFF"/>
                </a:solidFill>
              </a:defRPr>
            </a:lvl3pPr>
            <a:lvl4pPr marL="2438339" lvl="3" indent="-37252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Char char="●"/>
              <a:defRPr sz="1067">
                <a:solidFill>
                  <a:srgbClr val="FFFFFF"/>
                </a:solidFill>
              </a:defRPr>
            </a:lvl4pPr>
            <a:lvl5pPr marL="3047924" lvl="4" indent="-37252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Char char="○"/>
              <a:defRPr sz="1067">
                <a:solidFill>
                  <a:srgbClr val="FFFFFF"/>
                </a:solidFill>
              </a:defRPr>
            </a:lvl5pPr>
            <a:lvl6pPr marL="3657509" lvl="5" indent="-37252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Char char="■"/>
              <a:defRPr sz="1067">
                <a:solidFill>
                  <a:srgbClr val="FFFFFF"/>
                </a:solidFill>
              </a:defRPr>
            </a:lvl6pPr>
            <a:lvl7pPr marL="4267093" lvl="6" indent="-37252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Char char="●"/>
              <a:defRPr sz="1067">
                <a:solidFill>
                  <a:srgbClr val="FFFFFF"/>
                </a:solidFill>
              </a:defRPr>
            </a:lvl7pPr>
            <a:lvl8pPr marL="4876678" lvl="7" indent="-37252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Char char="○"/>
              <a:defRPr sz="1067">
                <a:solidFill>
                  <a:srgbClr val="FFFFFF"/>
                </a:solidFill>
              </a:defRPr>
            </a:lvl8pPr>
            <a:lvl9pPr marL="5486263" lvl="8" indent="-37252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Char char="■"/>
              <a:defRPr sz="1067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25" name="Google Shape;225;p23"/>
          <p:cNvSpPr txBox="1"/>
          <p:nvPr/>
        </p:nvSpPr>
        <p:spPr>
          <a:xfrm>
            <a:off x="5730200" y="6180484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67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067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26" name="Google Shape;226;p23"/>
          <p:cNvSpPr txBox="1">
            <a:spLocks noGrp="1"/>
          </p:cNvSpPr>
          <p:nvPr>
            <p:ph type="title"/>
          </p:nvPr>
        </p:nvSpPr>
        <p:spPr>
          <a:xfrm>
            <a:off x="406400" y="233353"/>
            <a:ext cx="11016000" cy="10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227" name="Google Shape;227;p23"/>
          <p:cNvSpPr txBox="1">
            <a:spLocks noGrp="1"/>
          </p:cNvSpPr>
          <p:nvPr>
            <p:ph type="body" idx="2"/>
          </p:nvPr>
        </p:nvSpPr>
        <p:spPr>
          <a:xfrm>
            <a:off x="406400" y="1099387"/>
            <a:ext cx="11016000" cy="25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●"/>
              <a:defRPr sz="24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219170" lvl="1" indent="-45718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○"/>
              <a:defRPr sz="24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lvl="2" indent="-45718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■"/>
              <a:defRPr sz="24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lvl="3" indent="-45718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●"/>
              <a:defRPr sz="24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lvl="4" indent="-45718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○"/>
              <a:defRPr sz="24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lvl="5" indent="-45718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■"/>
              <a:defRPr sz="24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lvl="6" indent="-45718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●"/>
              <a:defRPr sz="24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lvl="7" indent="-45718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○"/>
              <a:defRPr sz="24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lvl="8" indent="-45718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■"/>
              <a:defRPr sz="24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228" name="Google Shape;228;p23"/>
          <p:cNvSpPr txBox="1">
            <a:spLocks noGrp="1"/>
          </p:cNvSpPr>
          <p:nvPr>
            <p:ph type="subTitle" idx="3"/>
          </p:nvPr>
        </p:nvSpPr>
        <p:spPr>
          <a:xfrm>
            <a:off x="406861" y="3490553"/>
            <a:ext cx="2715600" cy="8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229" name="Google Shape;229;p23"/>
          <p:cNvSpPr txBox="1">
            <a:spLocks noGrp="1"/>
          </p:cNvSpPr>
          <p:nvPr>
            <p:ph type="subTitle" idx="4"/>
          </p:nvPr>
        </p:nvSpPr>
        <p:spPr>
          <a:xfrm>
            <a:off x="3296407" y="3490553"/>
            <a:ext cx="2715600" cy="8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230" name="Google Shape;230;p23"/>
          <p:cNvSpPr txBox="1">
            <a:spLocks noGrp="1"/>
          </p:cNvSpPr>
          <p:nvPr>
            <p:ph type="subTitle" idx="5"/>
          </p:nvPr>
        </p:nvSpPr>
        <p:spPr>
          <a:xfrm>
            <a:off x="6185953" y="3490553"/>
            <a:ext cx="2715600" cy="8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231" name="Google Shape;231;p23"/>
          <p:cNvSpPr txBox="1">
            <a:spLocks noGrp="1"/>
          </p:cNvSpPr>
          <p:nvPr>
            <p:ph type="subTitle" idx="6"/>
          </p:nvPr>
        </p:nvSpPr>
        <p:spPr>
          <a:xfrm>
            <a:off x="9075500" y="3490553"/>
            <a:ext cx="2715600" cy="8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232" name="Google Shape;232;p23"/>
          <p:cNvSpPr txBox="1">
            <a:spLocks noGrp="1"/>
          </p:cNvSpPr>
          <p:nvPr>
            <p:ph type="subTitle" idx="7"/>
          </p:nvPr>
        </p:nvSpPr>
        <p:spPr>
          <a:xfrm>
            <a:off x="406861" y="4221753"/>
            <a:ext cx="2715600" cy="14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233" name="Google Shape;233;p23"/>
          <p:cNvSpPr txBox="1">
            <a:spLocks noGrp="1"/>
          </p:cNvSpPr>
          <p:nvPr>
            <p:ph type="subTitle" idx="8"/>
          </p:nvPr>
        </p:nvSpPr>
        <p:spPr>
          <a:xfrm>
            <a:off x="3296405" y="4221753"/>
            <a:ext cx="2715600" cy="14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234" name="Google Shape;234;p23"/>
          <p:cNvSpPr txBox="1">
            <a:spLocks noGrp="1"/>
          </p:cNvSpPr>
          <p:nvPr>
            <p:ph type="subTitle" idx="9"/>
          </p:nvPr>
        </p:nvSpPr>
        <p:spPr>
          <a:xfrm>
            <a:off x="6185949" y="4221753"/>
            <a:ext cx="2715600" cy="14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235" name="Google Shape;235;p23"/>
          <p:cNvSpPr txBox="1">
            <a:spLocks noGrp="1"/>
          </p:cNvSpPr>
          <p:nvPr>
            <p:ph type="subTitle" idx="13"/>
          </p:nvPr>
        </p:nvSpPr>
        <p:spPr>
          <a:xfrm>
            <a:off x="9075495" y="4221753"/>
            <a:ext cx="2715600" cy="14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cxnSp>
        <p:nvCxnSpPr>
          <p:cNvPr id="236" name="Google Shape;236;p23"/>
          <p:cNvCxnSpPr/>
          <p:nvPr/>
        </p:nvCxnSpPr>
        <p:spPr>
          <a:xfrm>
            <a:off x="397967" y="3632199"/>
            <a:ext cx="0" cy="2144400"/>
          </a:xfrm>
          <a:prstGeom prst="straightConnector1">
            <a:avLst/>
          </a:prstGeom>
          <a:noFill/>
          <a:ln w="9525" cap="flat" cmpd="sng">
            <a:solidFill>
              <a:srgbClr val="23273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7" name="Google Shape;237;p23"/>
          <p:cNvCxnSpPr/>
          <p:nvPr/>
        </p:nvCxnSpPr>
        <p:spPr>
          <a:xfrm>
            <a:off x="3281413" y="3632199"/>
            <a:ext cx="0" cy="2144400"/>
          </a:xfrm>
          <a:prstGeom prst="straightConnector1">
            <a:avLst/>
          </a:prstGeom>
          <a:noFill/>
          <a:ln w="9525" cap="flat" cmpd="sng">
            <a:solidFill>
              <a:srgbClr val="23273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8" name="Google Shape;238;p23"/>
          <p:cNvCxnSpPr/>
          <p:nvPr/>
        </p:nvCxnSpPr>
        <p:spPr>
          <a:xfrm>
            <a:off x="6185920" y="3632199"/>
            <a:ext cx="0" cy="2144400"/>
          </a:xfrm>
          <a:prstGeom prst="straightConnector1">
            <a:avLst/>
          </a:prstGeom>
          <a:noFill/>
          <a:ln w="9525" cap="flat" cmpd="sng">
            <a:solidFill>
              <a:srgbClr val="23273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9" name="Google Shape;239;p23"/>
          <p:cNvCxnSpPr/>
          <p:nvPr/>
        </p:nvCxnSpPr>
        <p:spPr>
          <a:xfrm>
            <a:off x="9069367" y="3632199"/>
            <a:ext cx="0" cy="2144400"/>
          </a:xfrm>
          <a:prstGeom prst="straightConnector1">
            <a:avLst/>
          </a:prstGeom>
          <a:noFill/>
          <a:ln w="9525" cap="flat" cmpd="sng">
            <a:solidFill>
              <a:srgbClr val="232739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78501962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ue.2.Text body.4 columns">
  <p:cSld name="Blue.2.Text body.4 columns">
    <p:bg>
      <p:bgPr>
        <a:solidFill>
          <a:srgbClr val="FFFFFF"/>
        </a:solidFill>
        <a:effectLst/>
      </p:bgPr>
    </p:bg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F256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2" name="Google Shape;242;p24"/>
          <p:cNvSpPr txBox="1"/>
          <p:nvPr/>
        </p:nvSpPr>
        <p:spPr>
          <a:xfrm>
            <a:off x="9268400" y="6339100"/>
            <a:ext cx="2415600" cy="2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67">
                <a:solidFill>
                  <a:srgbClr val="B6D8FF"/>
                </a:solidFill>
                <a:latin typeface="Proxima Nova"/>
                <a:ea typeface="Proxima Nova"/>
                <a:cs typeface="Proxima Nova"/>
                <a:sym typeface="Proxima Nova"/>
              </a:rPr>
              <a:t>Confidential    </a:t>
            </a:r>
            <a:endParaRPr sz="1067">
              <a:solidFill>
                <a:srgbClr val="B6D8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43" name="Google Shape;243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602941" y="6379190"/>
            <a:ext cx="102708" cy="145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24"/>
          <p:cNvSpPr txBox="1">
            <a:spLocks noGrp="1"/>
          </p:cNvSpPr>
          <p:nvPr>
            <p:ph type="body" idx="1"/>
          </p:nvPr>
        </p:nvSpPr>
        <p:spPr>
          <a:xfrm>
            <a:off x="406400" y="6301100"/>
            <a:ext cx="4146800" cy="2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37252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Char char="●"/>
              <a:defRPr sz="1067">
                <a:solidFill>
                  <a:srgbClr val="FFFFFF"/>
                </a:solidFill>
              </a:defRPr>
            </a:lvl1pPr>
            <a:lvl2pPr marL="1219170" lvl="1" indent="-37252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Char char="○"/>
              <a:defRPr sz="1067">
                <a:solidFill>
                  <a:srgbClr val="FFFFFF"/>
                </a:solidFill>
              </a:defRPr>
            </a:lvl2pPr>
            <a:lvl3pPr marL="1828754" lvl="2" indent="-37252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Char char="■"/>
              <a:defRPr sz="1067">
                <a:solidFill>
                  <a:srgbClr val="FFFFFF"/>
                </a:solidFill>
              </a:defRPr>
            </a:lvl3pPr>
            <a:lvl4pPr marL="2438339" lvl="3" indent="-37252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Char char="●"/>
              <a:defRPr sz="1067">
                <a:solidFill>
                  <a:srgbClr val="FFFFFF"/>
                </a:solidFill>
              </a:defRPr>
            </a:lvl4pPr>
            <a:lvl5pPr marL="3047924" lvl="4" indent="-37252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Char char="○"/>
              <a:defRPr sz="1067">
                <a:solidFill>
                  <a:srgbClr val="FFFFFF"/>
                </a:solidFill>
              </a:defRPr>
            </a:lvl5pPr>
            <a:lvl6pPr marL="3657509" lvl="5" indent="-37252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Char char="■"/>
              <a:defRPr sz="1067">
                <a:solidFill>
                  <a:srgbClr val="FFFFFF"/>
                </a:solidFill>
              </a:defRPr>
            </a:lvl6pPr>
            <a:lvl7pPr marL="4267093" lvl="6" indent="-37252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Char char="●"/>
              <a:defRPr sz="1067">
                <a:solidFill>
                  <a:srgbClr val="FFFFFF"/>
                </a:solidFill>
              </a:defRPr>
            </a:lvl7pPr>
            <a:lvl8pPr marL="4876678" lvl="7" indent="-37252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Char char="○"/>
              <a:defRPr sz="1067">
                <a:solidFill>
                  <a:srgbClr val="FFFFFF"/>
                </a:solidFill>
              </a:defRPr>
            </a:lvl8pPr>
            <a:lvl9pPr marL="5486263" lvl="8" indent="-37252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Char char="■"/>
              <a:defRPr sz="1067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45" name="Google Shape;245;p24"/>
          <p:cNvSpPr txBox="1"/>
          <p:nvPr/>
        </p:nvSpPr>
        <p:spPr>
          <a:xfrm>
            <a:off x="5730200" y="6180484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67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067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46" name="Google Shape;246;p24"/>
          <p:cNvSpPr txBox="1">
            <a:spLocks noGrp="1"/>
          </p:cNvSpPr>
          <p:nvPr>
            <p:ph type="title"/>
          </p:nvPr>
        </p:nvSpPr>
        <p:spPr>
          <a:xfrm>
            <a:off x="406400" y="233353"/>
            <a:ext cx="11016000" cy="10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247" name="Google Shape;247;p24"/>
          <p:cNvSpPr txBox="1">
            <a:spLocks noGrp="1"/>
          </p:cNvSpPr>
          <p:nvPr>
            <p:ph type="body" idx="2"/>
          </p:nvPr>
        </p:nvSpPr>
        <p:spPr>
          <a:xfrm>
            <a:off x="406400" y="1099387"/>
            <a:ext cx="11016000" cy="25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rtl="0">
              <a:spcBef>
                <a:spcPts val="0"/>
              </a:spcBef>
              <a:spcAft>
                <a:spcPts val="0"/>
              </a:spcAft>
              <a:buClr>
                <a:srgbClr val="0BA0FF"/>
              </a:buClr>
              <a:buSzPts val="1800"/>
              <a:buFont typeface="Proxima Nova"/>
              <a:buChar char="●"/>
              <a:defRPr sz="2400"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219170" lvl="1" indent="-457189" rtl="0">
              <a:spcBef>
                <a:spcPts val="0"/>
              </a:spcBef>
              <a:spcAft>
                <a:spcPts val="0"/>
              </a:spcAft>
              <a:buClr>
                <a:srgbClr val="0BA0FF"/>
              </a:buClr>
              <a:buSzPts val="1800"/>
              <a:buFont typeface="Proxima Nova"/>
              <a:buChar char="○"/>
              <a:defRPr sz="2400"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lvl="2" indent="-457189" rtl="0">
              <a:spcBef>
                <a:spcPts val="0"/>
              </a:spcBef>
              <a:spcAft>
                <a:spcPts val="0"/>
              </a:spcAft>
              <a:buClr>
                <a:srgbClr val="0BA0FF"/>
              </a:buClr>
              <a:buSzPts val="1800"/>
              <a:buFont typeface="Proxima Nova"/>
              <a:buChar char="■"/>
              <a:defRPr sz="2400"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lvl="3" indent="-457189" rtl="0">
              <a:spcBef>
                <a:spcPts val="0"/>
              </a:spcBef>
              <a:spcAft>
                <a:spcPts val="0"/>
              </a:spcAft>
              <a:buClr>
                <a:srgbClr val="0BA0FF"/>
              </a:buClr>
              <a:buSzPts val="1800"/>
              <a:buFont typeface="Proxima Nova"/>
              <a:buChar char="●"/>
              <a:defRPr sz="2400"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lvl="4" indent="-457189" rtl="0">
              <a:spcBef>
                <a:spcPts val="0"/>
              </a:spcBef>
              <a:spcAft>
                <a:spcPts val="0"/>
              </a:spcAft>
              <a:buClr>
                <a:srgbClr val="0BA0FF"/>
              </a:buClr>
              <a:buSzPts val="1800"/>
              <a:buFont typeface="Proxima Nova"/>
              <a:buChar char="○"/>
              <a:defRPr sz="2400"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lvl="5" indent="-457189" rtl="0">
              <a:spcBef>
                <a:spcPts val="0"/>
              </a:spcBef>
              <a:spcAft>
                <a:spcPts val="0"/>
              </a:spcAft>
              <a:buClr>
                <a:srgbClr val="0BA0FF"/>
              </a:buClr>
              <a:buSzPts val="1800"/>
              <a:buFont typeface="Proxima Nova"/>
              <a:buChar char="■"/>
              <a:defRPr sz="2400"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lvl="6" indent="-457189" rtl="0">
              <a:spcBef>
                <a:spcPts val="0"/>
              </a:spcBef>
              <a:spcAft>
                <a:spcPts val="0"/>
              </a:spcAft>
              <a:buClr>
                <a:srgbClr val="0BA0FF"/>
              </a:buClr>
              <a:buSzPts val="1800"/>
              <a:buFont typeface="Proxima Nova"/>
              <a:buChar char="●"/>
              <a:defRPr sz="2400"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lvl="7" indent="-457189" rtl="0">
              <a:spcBef>
                <a:spcPts val="0"/>
              </a:spcBef>
              <a:spcAft>
                <a:spcPts val="0"/>
              </a:spcAft>
              <a:buClr>
                <a:srgbClr val="0BA0FF"/>
              </a:buClr>
              <a:buSzPts val="1800"/>
              <a:buFont typeface="Proxima Nova"/>
              <a:buChar char="○"/>
              <a:defRPr sz="2400"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lvl="8" indent="-457189" rtl="0">
              <a:spcBef>
                <a:spcPts val="0"/>
              </a:spcBef>
              <a:spcAft>
                <a:spcPts val="0"/>
              </a:spcAft>
              <a:buClr>
                <a:srgbClr val="0BA0FF"/>
              </a:buClr>
              <a:buSzPts val="1800"/>
              <a:buFont typeface="Proxima Nova"/>
              <a:buChar char="■"/>
              <a:defRPr sz="2400"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248" name="Google Shape;248;p24"/>
          <p:cNvSpPr txBox="1">
            <a:spLocks noGrp="1"/>
          </p:cNvSpPr>
          <p:nvPr>
            <p:ph type="subTitle" idx="3"/>
          </p:nvPr>
        </p:nvSpPr>
        <p:spPr>
          <a:xfrm>
            <a:off x="406861" y="3490553"/>
            <a:ext cx="2715600" cy="8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249" name="Google Shape;249;p24"/>
          <p:cNvSpPr txBox="1">
            <a:spLocks noGrp="1"/>
          </p:cNvSpPr>
          <p:nvPr>
            <p:ph type="subTitle" idx="4"/>
          </p:nvPr>
        </p:nvSpPr>
        <p:spPr>
          <a:xfrm>
            <a:off x="3296407" y="3490553"/>
            <a:ext cx="2715600" cy="8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250" name="Google Shape;250;p24"/>
          <p:cNvSpPr txBox="1">
            <a:spLocks noGrp="1"/>
          </p:cNvSpPr>
          <p:nvPr>
            <p:ph type="subTitle" idx="5"/>
          </p:nvPr>
        </p:nvSpPr>
        <p:spPr>
          <a:xfrm>
            <a:off x="6185953" y="3490553"/>
            <a:ext cx="2715600" cy="8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251" name="Google Shape;251;p24"/>
          <p:cNvSpPr txBox="1">
            <a:spLocks noGrp="1"/>
          </p:cNvSpPr>
          <p:nvPr>
            <p:ph type="subTitle" idx="6"/>
          </p:nvPr>
        </p:nvSpPr>
        <p:spPr>
          <a:xfrm>
            <a:off x="9075500" y="3490553"/>
            <a:ext cx="2715600" cy="8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252" name="Google Shape;252;p24"/>
          <p:cNvSpPr txBox="1">
            <a:spLocks noGrp="1"/>
          </p:cNvSpPr>
          <p:nvPr>
            <p:ph type="subTitle" idx="7"/>
          </p:nvPr>
        </p:nvSpPr>
        <p:spPr>
          <a:xfrm>
            <a:off x="406861" y="4221753"/>
            <a:ext cx="2715600" cy="14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253" name="Google Shape;253;p24"/>
          <p:cNvSpPr txBox="1">
            <a:spLocks noGrp="1"/>
          </p:cNvSpPr>
          <p:nvPr>
            <p:ph type="subTitle" idx="8"/>
          </p:nvPr>
        </p:nvSpPr>
        <p:spPr>
          <a:xfrm>
            <a:off x="3296405" y="4221753"/>
            <a:ext cx="2715600" cy="14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254" name="Google Shape;254;p24"/>
          <p:cNvSpPr txBox="1">
            <a:spLocks noGrp="1"/>
          </p:cNvSpPr>
          <p:nvPr>
            <p:ph type="subTitle" idx="9"/>
          </p:nvPr>
        </p:nvSpPr>
        <p:spPr>
          <a:xfrm>
            <a:off x="6185949" y="4221753"/>
            <a:ext cx="2715600" cy="14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255" name="Google Shape;255;p24"/>
          <p:cNvSpPr txBox="1">
            <a:spLocks noGrp="1"/>
          </p:cNvSpPr>
          <p:nvPr>
            <p:ph type="subTitle" idx="13"/>
          </p:nvPr>
        </p:nvSpPr>
        <p:spPr>
          <a:xfrm>
            <a:off x="9075495" y="4221753"/>
            <a:ext cx="2715600" cy="14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cxnSp>
        <p:nvCxnSpPr>
          <p:cNvPr id="256" name="Google Shape;256;p24"/>
          <p:cNvCxnSpPr/>
          <p:nvPr/>
        </p:nvCxnSpPr>
        <p:spPr>
          <a:xfrm>
            <a:off x="397967" y="3632199"/>
            <a:ext cx="0" cy="2144400"/>
          </a:xfrm>
          <a:prstGeom prst="straightConnector1">
            <a:avLst/>
          </a:prstGeom>
          <a:noFill/>
          <a:ln w="9525" cap="flat" cmpd="sng">
            <a:solidFill>
              <a:srgbClr val="0BA0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7" name="Google Shape;257;p24"/>
          <p:cNvCxnSpPr/>
          <p:nvPr/>
        </p:nvCxnSpPr>
        <p:spPr>
          <a:xfrm>
            <a:off x="3281413" y="3632199"/>
            <a:ext cx="0" cy="2144400"/>
          </a:xfrm>
          <a:prstGeom prst="straightConnector1">
            <a:avLst/>
          </a:prstGeom>
          <a:noFill/>
          <a:ln w="9525" cap="flat" cmpd="sng">
            <a:solidFill>
              <a:srgbClr val="0BA0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8" name="Google Shape;258;p24"/>
          <p:cNvCxnSpPr/>
          <p:nvPr/>
        </p:nvCxnSpPr>
        <p:spPr>
          <a:xfrm>
            <a:off x="6185920" y="3632199"/>
            <a:ext cx="0" cy="2144400"/>
          </a:xfrm>
          <a:prstGeom prst="straightConnector1">
            <a:avLst/>
          </a:prstGeom>
          <a:noFill/>
          <a:ln w="9525" cap="flat" cmpd="sng">
            <a:solidFill>
              <a:srgbClr val="0BA0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9" name="Google Shape;259;p24"/>
          <p:cNvCxnSpPr/>
          <p:nvPr/>
        </p:nvCxnSpPr>
        <p:spPr>
          <a:xfrm>
            <a:off x="9069367" y="3632199"/>
            <a:ext cx="0" cy="2144400"/>
          </a:xfrm>
          <a:prstGeom prst="straightConnector1">
            <a:avLst/>
          </a:prstGeom>
          <a:noFill/>
          <a:ln w="9525" cap="flat" cmpd="sng">
            <a:solidFill>
              <a:srgbClr val="0BA0FF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60" name="Google Shape;260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298141" y="6379190"/>
            <a:ext cx="102708" cy="145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3139800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een1.Text body.4 columns">
  <p:cSld name="Green1.Text body.4 columns">
    <p:bg>
      <p:bgPr>
        <a:solidFill>
          <a:srgbClr val="FFFFFF"/>
        </a:solidFill>
        <a:effectLst/>
      </p:bgPr>
    </p:bg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CC8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3" name="Google Shape;263;p25"/>
          <p:cNvSpPr txBox="1"/>
          <p:nvPr/>
        </p:nvSpPr>
        <p:spPr>
          <a:xfrm>
            <a:off x="9268400" y="6339100"/>
            <a:ext cx="2415600" cy="2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67">
                <a:solidFill>
                  <a:srgbClr val="30F1C4"/>
                </a:solidFill>
                <a:latin typeface="Proxima Nova"/>
                <a:ea typeface="Proxima Nova"/>
                <a:cs typeface="Proxima Nova"/>
                <a:sym typeface="Proxima Nova"/>
              </a:rPr>
              <a:t>Confidential    </a:t>
            </a:r>
            <a:endParaRPr sz="1067">
              <a:solidFill>
                <a:srgbClr val="30F1C4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64" name="Google Shape;264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602941" y="6379190"/>
            <a:ext cx="102708" cy="145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25"/>
          <p:cNvSpPr txBox="1">
            <a:spLocks noGrp="1"/>
          </p:cNvSpPr>
          <p:nvPr>
            <p:ph type="body" idx="1"/>
          </p:nvPr>
        </p:nvSpPr>
        <p:spPr>
          <a:xfrm>
            <a:off x="406400" y="6301100"/>
            <a:ext cx="4146800" cy="2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37252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Char char="●"/>
              <a:defRPr sz="1067">
                <a:solidFill>
                  <a:srgbClr val="FFFFFF"/>
                </a:solidFill>
              </a:defRPr>
            </a:lvl1pPr>
            <a:lvl2pPr marL="1219170" lvl="1" indent="-37252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Char char="○"/>
              <a:defRPr sz="1067">
                <a:solidFill>
                  <a:srgbClr val="FFFFFF"/>
                </a:solidFill>
              </a:defRPr>
            </a:lvl2pPr>
            <a:lvl3pPr marL="1828754" lvl="2" indent="-37252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Char char="■"/>
              <a:defRPr sz="1067">
                <a:solidFill>
                  <a:srgbClr val="FFFFFF"/>
                </a:solidFill>
              </a:defRPr>
            </a:lvl3pPr>
            <a:lvl4pPr marL="2438339" lvl="3" indent="-37252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Char char="●"/>
              <a:defRPr sz="1067">
                <a:solidFill>
                  <a:srgbClr val="FFFFFF"/>
                </a:solidFill>
              </a:defRPr>
            </a:lvl4pPr>
            <a:lvl5pPr marL="3047924" lvl="4" indent="-37252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Char char="○"/>
              <a:defRPr sz="1067">
                <a:solidFill>
                  <a:srgbClr val="FFFFFF"/>
                </a:solidFill>
              </a:defRPr>
            </a:lvl5pPr>
            <a:lvl6pPr marL="3657509" lvl="5" indent="-37252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Char char="■"/>
              <a:defRPr sz="1067">
                <a:solidFill>
                  <a:srgbClr val="FFFFFF"/>
                </a:solidFill>
              </a:defRPr>
            </a:lvl6pPr>
            <a:lvl7pPr marL="4267093" lvl="6" indent="-37252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Char char="●"/>
              <a:defRPr sz="1067">
                <a:solidFill>
                  <a:srgbClr val="FFFFFF"/>
                </a:solidFill>
              </a:defRPr>
            </a:lvl7pPr>
            <a:lvl8pPr marL="4876678" lvl="7" indent="-37252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Char char="○"/>
              <a:defRPr sz="1067">
                <a:solidFill>
                  <a:srgbClr val="FFFFFF"/>
                </a:solidFill>
              </a:defRPr>
            </a:lvl8pPr>
            <a:lvl9pPr marL="5486263" lvl="8" indent="-37252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Char char="■"/>
              <a:defRPr sz="1067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66" name="Google Shape;266;p25"/>
          <p:cNvSpPr txBox="1"/>
          <p:nvPr/>
        </p:nvSpPr>
        <p:spPr>
          <a:xfrm>
            <a:off x="5730200" y="6180484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67">
                <a:latin typeface="Proxima Nova"/>
                <a:ea typeface="Proxima Nova"/>
                <a:cs typeface="Proxima Nova"/>
                <a:sym typeface="Proxima Nova"/>
              </a:rPr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067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67" name="Google Shape;267;p25"/>
          <p:cNvSpPr txBox="1">
            <a:spLocks noGrp="1"/>
          </p:cNvSpPr>
          <p:nvPr>
            <p:ph type="title"/>
          </p:nvPr>
        </p:nvSpPr>
        <p:spPr>
          <a:xfrm>
            <a:off x="406400" y="233353"/>
            <a:ext cx="11016000" cy="10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268" name="Google Shape;268;p25"/>
          <p:cNvSpPr txBox="1">
            <a:spLocks noGrp="1"/>
          </p:cNvSpPr>
          <p:nvPr>
            <p:ph type="body" idx="2"/>
          </p:nvPr>
        </p:nvSpPr>
        <p:spPr>
          <a:xfrm>
            <a:off x="406400" y="1099387"/>
            <a:ext cx="11016000" cy="25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rtl="0">
              <a:spcBef>
                <a:spcPts val="0"/>
              </a:spcBef>
              <a:spcAft>
                <a:spcPts val="0"/>
              </a:spcAft>
              <a:buClr>
                <a:srgbClr val="30F1C4"/>
              </a:buClr>
              <a:buSzPts val="1800"/>
              <a:buFont typeface="Proxima Nova"/>
              <a:buChar char="●"/>
              <a:defRPr sz="2400">
                <a:solidFill>
                  <a:srgbClr val="30F1C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219170" lvl="1" indent="-457189" rtl="0">
              <a:spcBef>
                <a:spcPts val="0"/>
              </a:spcBef>
              <a:spcAft>
                <a:spcPts val="0"/>
              </a:spcAft>
              <a:buClr>
                <a:srgbClr val="30F1C4"/>
              </a:buClr>
              <a:buSzPts val="1800"/>
              <a:buFont typeface="Proxima Nova"/>
              <a:buChar char="○"/>
              <a:defRPr sz="2400">
                <a:solidFill>
                  <a:srgbClr val="30F1C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lvl="2" indent="-457189" rtl="0">
              <a:spcBef>
                <a:spcPts val="0"/>
              </a:spcBef>
              <a:spcAft>
                <a:spcPts val="0"/>
              </a:spcAft>
              <a:buClr>
                <a:srgbClr val="30F1C4"/>
              </a:buClr>
              <a:buSzPts val="1800"/>
              <a:buFont typeface="Proxima Nova"/>
              <a:buChar char="■"/>
              <a:defRPr sz="2400">
                <a:solidFill>
                  <a:srgbClr val="30F1C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lvl="3" indent="-457189" rtl="0">
              <a:spcBef>
                <a:spcPts val="0"/>
              </a:spcBef>
              <a:spcAft>
                <a:spcPts val="0"/>
              </a:spcAft>
              <a:buClr>
                <a:srgbClr val="30F1C4"/>
              </a:buClr>
              <a:buSzPts val="1800"/>
              <a:buFont typeface="Proxima Nova"/>
              <a:buChar char="●"/>
              <a:defRPr sz="2400">
                <a:solidFill>
                  <a:srgbClr val="30F1C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lvl="4" indent="-457189" rtl="0">
              <a:spcBef>
                <a:spcPts val="0"/>
              </a:spcBef>
              <a:spcAft>
                <a:spcPts val="0"/>
              </a:spcAft>
              <a:buClr>
                <a:srgbClr val="30F1C4"/>
              </a:buClr>
              <a:buSzPts val="1800"/>
              <a:buFont typeface="Proxima Nova"/>
              <a:buChar char="○"/>
              <a:defRPr sz="2400">
                <a:solidFill>
                  <a:srgbClr val="30F1C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lvl="5" indent="-457189" rtl="0">
              <a:spcBef>
                <a:spcPts val="0"/>
              </a:spcBef>
              <a:spcAft>
                <a:spcPts val="0"/>
              </a:spcAft>
              <a:buClr>
                <a:srgbClr val="30F1C4"/>
              </a:buClr>
              <a:buSzPts val="1800"/>
              <a:buFont typeface="Proxima Nova"/>
              <a:buChar char="■"/>
              <a:defRPr sz="2400">
                <a:solidFill>
                  <a:srgbClr val="30F1C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lvl="6" indent="-457189" rtl="0">
              <a:spcBef>
                <a:spcPts val="0"/>
              </a:spcBef>
              <a:spcAft>
                <a:spcPts val="0"/>
              </a:spcAft>
              <a:buClr>
                <a:srgbClr val="30F1C4"/>
              </a:buClr>
              <a:buSzPts val="1800"/>
              <a:buFont typeface="Proxima Nova"/>
              <a:buChar char="●"/>
              <a:defRPr sz="2400">
                <a:solidFill>
                  <a:srgbClr val="30F1C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lvl="7" indent="-457189" rtl="0">
              <a:spcBef>
                <a:spcPts val="0"/>
              </a:spcBef>
              <a:spcAft>
                <a:spcPts val="0"/>
              </a:spcAft>
              <a:buClr>
                <a:srgbClr val="30F1C4"/>
              </a:buClr>
              <a:buSzPts val="1800"/>
              <a:buFont typeface="Proxima Nova"/>
              <a:buChar char="○"/>
              <a:defRPr sz="2400">
                <a:solidFill>
                  <a:srgbClr val="30F1C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lvl="8" indent="-457189" rtl="0">
              <a:spcBef>
                <a:spcPts val="0"/>
              </a:spcBef>
              <a:spcAft>
                <a:spcPts val="0"/>
              </a:spcAft>
              <a:buClr>
                <a:srgbClr val="30F1C4"/>
              </a:buClr>
              <a:buSzPts val="1800"/>
              <a:buFont typeface="Proxima Nova"/>
              <a:buChar char="■"/>
              <a:defRPr sz="2400">
                <a:solidFill>
                  <a:srgbClr val="30F1C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269" name="Google Shape;269;p25"/>
          <p:cNvSpPr txBox="1">
            <a:spLocks noGrp="1"/>
          </p:cNvSpPr>
          <p:nvPr>
            <p:ph type="subTitle" idx="3"/>
          </p:nvPr>
        </p:nvSpPr>
        <p:spPr>
          <a:xfrm>
            <a:off x="406861" y="3490553"/>
            <a:ext cx="2715600" cy="8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270" name="Google Shape;270;p25"/>
          <p:cNvSpPr txBox="1">
            <a:spLocks noGrp="1"/>
          </p:cNvSpPr>
          <p:nvPr>
            <p:ph type="subTitle" idx="4"/>
          </p:nvPr>
        </p:nvSpPr>
        <p:spPr>
          <a:xfrm>
            <a:off x="3296407" y="3490553"/>
            <a:ext cx="2715600" cy="8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271" name="Google Shape;271;p25"/>
          <p:cNvSpPr txBox="1">
            <a:spLocks noGrp="1"/>
          </p:cNvSpPr>
          <p:nvPr>
            <p:ph type="subTitle" idx="5"/>
          </p:nvPr>
        </p:nvSpPr>
        <p:spPr>
          <a:xfrm>
            <a:off x="6185953" y="3490553"/>
            <a:ext cx="2715600" cy="8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272" name="Google Shape;272;p25"/>
          <p:cNvSpPr txBox="1">
            <a:spLocks noGrp="1"/>
          </p:cNvSpPr>
          <p:nvPr>
            <p:ph type="subTitle" idx="6"/>
          </p:nvPr>
        </p:nvSpPr>
        <p:spPr>
          <a:xfrm>
            <a:off x="9075500" y="3490553"/>
            <a:ext cx="2715600" cy="8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273" name="Google Shape;273;p25"/>
          <p:cNvSpPr txBox="1">
            <a:spLocks noGrp="1"/>
          </p:cNvSpPr>
          <p:nvPr>
            <p:ph type="subTitle" idx="7"/>
          </p:nvPr>
        </p:nvSpPr>
        <p:spPr>
          <a:xfrm>
            <a:off x="406861" y="4221753"/>
            <a:ext cx="2715600" cy="14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274" name="Google Shape;274;p25"/>
          <p:cNvSpPr txBox="1">
            <a:spLocks noGrp="1"/>
          </p:cNvSpPr>
          <p:nvPr>
            <p:ph type="subTitle" idx="8"/>
          </p:nvPr>
        </p:nvSpPr>
        <p:spPr>
          <a:xfrm>
            <a:off x="3296405" y="4221753"/>
            <a:ext cx="2715600" cy="14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275" name="Google Shape;275;p25"/>
          <p:cNvSpPr txBox="1">
            <a:spLocks noGrp="1"/>
          </p:cNvSpPr>
          <p:nvPr>
            <p:ph type="subTitle" idx="9"/>
          </p:nvPr>
        </p:nvSpPr>
        <p:spPr>
          <a:xfrm>
            <a:off x="6185949" y="4221753"/>
            <a:ext cx="2715600" cy="14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276" name="Google Shape;276;p25"/>
          <p:cNvSpPr txBox="1">
            <a:spLocks noGrp="1"/>
          </p:cNvSpPr>
          <p:nvPr>
            <p:ph type="subTitle" idx="13"/>
          </p:nvPr>
        </p:nvSpPr>
        <p:spPr>
          <a:xfrm>
            <a:off x="9075495" y="4221753"/>
            <a:ext cx="2715600" cy="14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cxnSp>
        <p:nvCxnSpPr>
          <p:cNvPr id="277" name="Google Shape;277;p25"/>
          <p:cNvCxnSpPr/>
          <p:nvPr/>
        </p:nvCxnSpPr>
        <p:spPr>
          <a:xfrm>
            <a:off x="397967" y="3632199"/>
            <a:ext cx="0" cy="2144400"/>
          </a:xfrm>
          <a:prstGeom prst="straightConnector1">
            <a:avLst/>
          </a:prstGeom>
          <a:noFill/>
          <a:ln w="9525" cap="flat" cmpd="sng">
            <a:solidFill>
              <a:srgbClr val="23273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8" name="Google Shape;278;p25"/>
          <p:cNvCxnSpPr/>
          <p:nvPr/>
        </p:nvCxnSpPr>
        <p:spPr>
          <a:xfrm>
            <a:off x="3281413" y="3632199"/>
            <a:ext cx="0" cy="2144400"/>
          </a:xfrm>
          <a:prstGeom prst="straightConnector1">
            <a:avLst/>
          </a:prstGeom>
          <a:noFill/>
          <a:ln w="9525" cap="flat" cmpd="sng">
            <a:solidFill>
              <a:srgbClr val="23273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9" name="Google Shape;279;p25"/>
          <p:cNvCxnSpPr/>
          <p:nvPr/>
        </p:nvCxnSpPr>
        <p:spPr>
          <a:xfrm>
            <a:off x="6185920" y="3632199"/>
            <a:ext cx="0" cy="2144400"/>
          </a:xfrm>
          <a:prstGeom prst="straightConnector1">
            <a:avLst/>
          </a:prstGeom>
          <a:noFill/>
          <a:ln w="9525" cap="flat" cmpd="sng">
            <a:solidFill>
              <a:srgbClr val="23273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0" name="Google Shape;280;p25"/>
          <p:cNvCxnSpPr/>
          <p:nvPr/>
        </p:nvCxnSpPr>
        <p:spPr>
          <a:xfrm>
            <a:off x="9069367" y="3632199"/>
            <a:ext cx="0" cy="2144400"/>
          </a:xfrm>
          <a:prstGeom prst="straightConnector1">
            <a:avLst/>
          </a:prstGeom>
          <a:noFill/>
          <a:ln w="9525" cap="flat" cmpd="sng">
            <a:solidFill>
              <a:srgbClr val="232739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75605258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WHITE.4 columns">
  <p:cSld name="WHITE.4 columns">
    <p:bg>
      <p:bgPr>
        <a:solidFill>
          <a:srgbClr val="FFFFFF"/>
        </a:solidFill>
        <a:effectLst/>
      </p:bgPr>
    </p:bg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6"/>
          <p:cNvSpPr txBox="1">
            <a:spLocks noGrp="1"/>
          </p:cNvSpPr>
          <p:nvPr>
            <p:ph type="title"/>
          </p:nvPr>
        </p:nvSpPr>
        <p:spPr>
          <a:xfrm>
            <a:off x="406400" y="233353"/>
            <a:ext cx="11016000" cy="10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rgbClr val="3D4E6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283" name="Google Shape;283;p26"/>
          <p:cNvSpPr txBox="1">
            <a:spLocks noGrp="1"/>
          </p:cNvSpPr>
          <p:nvPr>
            <p:ph type="subTitle" idx="1"/>
          </p:nvPr>
        </p:nvSpPr>
        <p:spPr>
          <a:xfrm>
            <a:off x="406861" y="3490553"/>
            <a:ext cx="2715600" cy="8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284" name="Google Shape;284;p26"/>
          <p:cNvSpPr txBox="1">
            <a:spLocks noGrp="1"/>
          </p:cNvSpPr>
          <p:nvPr>
            <p:ph type="subTitle" idx="2"/>
          </p:nvPr>
        </p:nvSpPr>
        <p:spPr>
          <a:xfrm>
            <a:off x="3296407" y="3490553"/>
            <a:ext cx="2715600" cy="8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285" name="Google Shape;285;p26"/>
          <p:cNvSpPr txBox="1">
            <a:spLocks noGrp="1"/>
          </p:cNvSpPr>
          <p:nvPr>
            <p:ph type="subTitle" idx="3"/>
          </p:nvPr>
        </p:nvSpPr>
        <p:spPr>
          <a:xfrm>
            <a:off x="6185953" y="3490553"/>
            <a:ext cx="2715600" cy="8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286" name="Google Shape;286;p26"/>
          <p:cNvSpPr txBox="1">
            <a:spLocks noGrp="1"/>
          </p:cNvSpPr>
          <p:nvPr>
            <p:ph type="subTitle" idx="4"/>
          </p:nvPr>
        </p:nvSpPr>
        <p:spPr>
          <a:xfrm>
            <a:off x="9075500" y="3490553"/>
            <a:ext cx="2715600" cy="8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287" name="Google Shape;287;p26"/>
          <p:cNvSpPr txBox="1">
            <a:spLocks noGrp="1"/>
          </p:cNvSpPr>
          <p:nvPr>
            <p:ph type="subTitle" idx="5"/>
          </p:nvPr>
        </p:nvSpPr>
        <p:spPr>
          <a:xfrm>
            <a:off x="406861" y="4221753"/>
            <a:ext cx="2715600" cy="14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288" name="Google Shape;288;p26"/>
          <p:cNvSpPr txBox="1">
            <a:spLocks noGrp="1"/>
          </p:cNvSpPr>
          <p:nvPr>
            <p:ph type="subTitle" idx="6"/>
          </p:nvPr>
        </p:nvSpPr>
        <p:spPr>
          <a:xfrm>
            <a:off x="3296405" y="4221753"/>
            <a:ext cx="2715600" cy="14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289" name="Google Shape;289;p26"/>
          <p:cNvSpPr txBox="1">
            <a:spLocks noGrp="1"/>
          </p:cNvSpPr>
          <p:nvPr>
            <p:ph type="subTitle" idx="7"/>
          </p:nvPr>
        </p:nvSpPr>
        <p:spPr>
          <a:xfrm>
            <a:off x="6185949" y="4221753"/>
            <a:ext cx="2715600" cy="14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290" name="Google Shape;290;p26"/>
          <p:cNvSpPr txBox="1">
            <a:spLocks noGrp="1"/>
          </p:cNvSpPr>
          <p:nvPr>
            <p:ph type="subTitle" idx="8"/>
          </p:nvPr>
        </p:nvSpPr>
        <p:spPr>
          <a:xfrm>
            <a:off x="9075495" y="4221753"/>
            <a:ext cx="2715600" cy="14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cxnSp>
        <p:nvCxnSpPr>
          <p:cNvPr id="291" name="Google Shape;291;p26"/>
          <p:cNvCxnSpPr/>
          <p:nvPr/>
        </p:nvCxnSpPr>
        <p:spPr>
          <a:xfrm>
            <a:off x="397967" y="3632199"/>
            <a:ext cx="0" cy="214440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2" name="Google Shape;292;p26"/>
          <p:cNvCxnSpPr/>
          <p:nvPr/>
        </p:nvCxnSpPr>
        <p:spPr>
          <a:xfrm>
            <a:off x="3281413" y="3632199"/>
            <a:ext cx="0" cy="214440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3" name="Google Shape;293;p26"/>
          <p:cNvCxnSpPr/>
          <p:nvPr/>
        </p:nvCxnSpPr>
        <p:spPr>
          <a:xfrm>
            <a:off x="6185920" y="3632199"/>
            <a:ext cx="0" cy="214440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4" name="Google Shape;294;p26"/>
          <p:cNvCxnSpPr/>
          <p:nvPr/>
        </p:nvCxnSpPr>
        <p:spPr>
          <a:xfrm>
            <a:off x="9069367" y="3632199"/>
            <a:ext cx="0" cy="214440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5" name="Google Shape;295;p26"/>
          <p:cNvSpPr txBox="1">
            <a:spLocks noGrp="1"/>
          </p:cNvSpPr>
          <p:nvPr>
            <p:ph type="body" idx="9"/>
          </p:nvPr>
        </p:nvSpPr>
        <p:spPr>
          <a:xfrm>
            <a:off x="406400" y="6301100"/>
            <a:ext cx="4146800" cy="2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372524" rtl="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1067"/>
            </a:lvl1pPr>
            <a:lvl2pPr marL="1219170" lvl="1" indent="-372524" rtl="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1067"/>
            </a:lvl2pPr>
            <a:lvl3pPr marL="1828754" lvl="2" indent="-372524" rtl="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1067"/>
            </a:lvl3pPr>
            <a:lvl4pPr marL="2438339" lvl="3" indent="-372524" rtl="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1067"/>
            </a:lvl4pPr>
            <a:lvl5pPr marL="3047924" lvl="4" indent="-372524" rtl="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1067"/>
            </a:lvl5pPr>
            <a:lvl6pPr marL="3657509" lvl="5" indent="-372524" rtl="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1067"/>
            </a:lvl6pPr>
            <a:lvl7pPr marL="4267093" lvl="6" indent="-372524" rtl="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1067"/>
            </a:lvl7pPr>
            <a:lvl8pPr marL="4876678" lvl="7" indent="-372524" rtl="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1067"/>
            </a:lvl8pPr>
            <a:lvl9pPr marL="5486263" lvl="8" indent="-372524" rtl="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1067"/>
            </a:lvl9pPr>
          </a:lstStyle>
          <a:p>
            <a:endParaRPr/>
          </a:p>
        </p:txBody>
      </p:sp>
      <p:sp>
        <p:nvSpPr>
          <p:cNvPr id="296" name="Google Shape;296;p26"/>
          <p:cNvSpPr txBox="1"/>
          <p:nvPr/>
        </p:nvSpPr>
        <p:spPr>
          <a:xfrm>
            <a:off x="9268400" y="6339100"/>
            <a:ext cx="2415600" cy="2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67">
                <a:solidFill>
                  <a:srgbClr val="D9D9D9"/>
                </a:solidFill>
                <a:latin typeface="Proxima Nova"/>
                <a:ea typeface="Proxima Nova"/>
                <a:cs typeface="Proxima Nova"/>
                <a:sym typeface="Proxima Nova"/>
              </a:rPr>
              <a:t>Confidential</a:t>
            </a:r>
            <a:r>
              <a:rPr lang="en" sz="1067">
                <a:solidFill>
                  <a:srgbClr val="3863A0"/>
                </a:solidFill>
                <a:latin typeface="Proxima Nova"/>
                <a:ea typeface="Proxima Nova"/>
                <a:cs typeface="Proxima Nova"/>
                <a:sym typeface="Proxima Nova"/>
              </a:rPr>
              <a:t>    </a:t>
            </a:r>
            <a:endParaRPr sz="1067">
              <a:solidFill>
                <a:srgbClr val="3863A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97" name="Google Shape;297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602941" y="6379190"/>
            <a:ext cx="102708" cy="145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26"/>
          <p:cNvSpPr txBox="1"/>
          <p:nvPr/>
        </p:nvSpPr>
        <p:spPr>
          <a:xfrm>
            <a:off x="5730200" y="6180484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67">
                <a:solidFill>
                  <a:srgbClr val="B7B7B7"/>
                </a:solidFill>
                <a:latin typeface="Proxima Nova"/>
                <a:ea typeface="Proxima Nova"/>
                <a:cs typeface="Proxima Nova"/>
                <a:sym typeface="Proxima Nova"/>
              </a:rPr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067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103681064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WHITE.2.4 columns">
  <p:cSld name="WHITE.2.4 columns">
    <p:bg>
      <p:bgPr>
        <a:solidFill>
          <a:srgbClr val="FFFFFF"/>
        </a:solidFill>
        <a:effectLst/>
      </p:bgPr>
    </p:bg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7"/>
          <p:cNvSpPr txBox="1">
            <a:spLocks noGrp="1"/>
          </p:cNvSpPr>
          <p:nvPr>
            <p:ph type="title"/>
          </p:nvPr>
        </p:nvSpPr>
        <p:spPr>
          <a:xfrm>
            <a:off x="406400" y="233353"/>
            <a:ext cx="11016000" cy="10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rgbClr val="3D4E6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301" name="Google Shape;301;p27"/>
          <p:cNvSpPr txBox="1">
            <a:spLocks noGrp="1"/>
          </p:cNvSpPr>
          <p:nvPr>
            <p:ph type="subTitle" idx="1"/>
          </p:nvPr>
        </p:nvSpPr>
        <p:spPr>
          <a:xfrm>
            <a:off x="406861" y="3490553"/>
            <a:ext cx="2715600" cy="8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302" name="Google Shape;302;p27"/>
          <p:cNvSpPr txBox="1">
            <a:spLocks noGrp="1"/>
          </p:cNvSpPr>
          <p:nvPr>
            <p:ph type="subTitle" idx="2"/>
          </p:nvPr>
        </p:nvSpPr>
        <p:spPr>
          <a:xfrm>
            <a:off x="3296407" y="3490553"/>
            <a:ext cx="2715600" cy="8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303" name="Google Shape;303;p27"/>
          <p:cNvSpPr txBox="1">
            <a:spLocks noGrp="1"/>
          </p:cNvSpPr>
          <p:nvPr>
            <p:ph type="subTitle" idx="3"/>
          </p:nvPr>
        </p:nvSpPr>
        <p:spPr>
          <a:xfrm>
            <a:off x="6185953" y="3490553"/>
            <a:ext cx="2715600" cy="8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304" name="Google Shape;304;p27"/>
          <p:cNvSpPr txBox="1">
            <a:spLocks noGrp="1"/>
          </p:cNvSpPr>
          <p:nvPr>
            <p:ph type="subTitle" idx="4"/>
          </p:nvPr>
        </p:nvSpPr>
        <p:spPr>
          <a:xfrm>
            <a:off x="9075500" y="3490553"/>
            <a:ext cx="2715600" cy="8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305" name="Google Shape;305;p27"/>
          <p:cNvSpPr txBox="1">
            <a:spLocks noGrp="1"/>
          </p:cNvSpPr>
          <p:nvPr>
            <p:ph type="subTitle" idx="5"/>
          </p:nvPr>
        </p:nvSpPr>
        <p:spPr>
          <a:xfrm>
            <a:off x="406861" y="4221753"/>
            <a:ext cx="2715600" cy="14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306" name="Google Shape;306;p27"/>
          <p:cNvSpPr txBox="1">
            <a:spLocks noGrp="1"/>
          </p:cNvSpPr>
          <p:nvPr>
            <p:ph type="subTitle" idx="6"/>
          </p:nvPr>
        </p:nvSpPr>
        <p:spPr>
          <a:xfrm>
            <a:off x="3296405" y="4221753"/>
            <a:ext cx="2715600" cy="14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307" name="Google Shape;307;p27"/>
          <p:cNvSpPr txBox="1">
            <a:spLocks noGrp="1"/>
          </p:cNvSpPr>
          <p:nvPr>
            <p:ph type="subTitle" idx="7"/>
          </p:nvPr>
        </p:nvSpPr>
        <p:spPr>
          <a:xfrm>
            <a:off x="6185949" y="4221753"/>
            <a:ext cx="2715600" cy="14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308" name="Google Shape;308;p27"/>
          <p:cNvSpPr txBox="1">
            <a:spLocks noGrp="1"/>
          </p:cNvSpPr>
          <p:nvPr>
            <p:ph type="subTitle" idx="8"/>
          </p:nvPr>
        </p:nvSpPr>
        <p:spPr>
          <a:xfrm>
            <a:off x="9075495" y="4221753"/>
            <a:ext cx="2715600" cy="14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cxnSp>
        <p:nvCxnSpPr>
          <p:cNvPr id="309" name="Google Shape;309;p27"/>
          <p:cNvCxnSpPr/>
          <p:nvPr/>
        </p:nvCxnSpPr>
        <p:spPr>
          <a:xfrm>
            <a:off x="397967" y="3632199"/>
            <a:ext cx="0" cy="21444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0" name="Google Shape;310;p27"/>
          <p:cNvCxnSpPr/>
          <p:nvPr/>
        </p:nvCxnSpPr>
        <p:spPr>
          <a:xfrm>
            <a:off x="3281413" y="3632199"/>
            <a:ext cx="0" cy="21444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1" name="Google Shape;311;p27"/>
          <p:cNvCxnSpPr/>
          <p:nvPr/>
        </p:nvCxnSpPr>
        <p:spPr>
          <a:xfrm>
            <a:off x="6185920" y="3632199"/>
            <a:ext cx="0" cy="21444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2" name="Google Shape;312;p27"/>
          <p:cNvCxnSpPr/>
          <p:nvPr/>
        </p:nvCxnSpPr>
        <p:spPr>
          <a:xfrm>
            <a:off x="9069367" y="3632199"/>
            <a:ext cx="0" cy="21444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13" name="Google Shape;313;p27"/>
          <p:cNvSpPr txBox="1">
            <a:spLocks noGrp="1"/>
          </p:cNvSpPr>
          <p:nvPr>
            <p:ph type="body" idx="9"/>
          </p:nvPr>
        </p:nvSpPr>
        <p:spPr>
          <a:xfrm>
            <a:off x="406400" y="6301100"/>
            <a:ext cx="4146800" cy="2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372524" rtl="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1067"/>
            </a:lvl1pPr>
            <a:lvl2pPr marL="1219170" lvl="1" indent="-372524" rtl="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1067"/>
            </a:lvl2pPr>
            <a:lvl3pPr marL="1828754" lvl="2" indent="-372524" rtl="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1067"/>
            </a:lvl3pPr>
            <a:lvl4pPr marL="2438339" lvl="3" indent="-372524" rtl="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1067"/>
            </a:lvl4pPr>
            <a:lvl5pPr marL="3047924" lvl="4" indent="-372524" rtl="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1067"/>
            </a:lvl5pPr>
            <a:lvl6pPr marL="3657509" lvl="5" indent="-372524" rtl="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1067"/>
            </a:lvl6pPr>
            <a:lvl7pPr marL="4267093" lvl="6" indent="-372524" rtl="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1067"/>
            </a:lvl7pPr>
            <a:lvl8pPr marL="4876678" lvl="7" indent="-372524" rtl="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1067"/>
            </a:lvl8pPr>
            <a:lvl9pPr marL="5486263" lvl="8" indent="-372524" rtl="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1067"/>
            </a:lvl9pPr>
          </a:lstStyle>
          <a:p>
            <a:endParaRPr/>
          </a:p>
        </p:txBody>
      </p:sp>
      <p:sp>
        <p:nvSpPr>
          <p:cNvPr id="314" name="Google Shape;314;p27"/>
          <p:cNvSpPr txBox="1"/>
          <p:nvPr/>
        </p:nvSpPr>
        <p:spPr>
          <a:xfrm>
            <a:off x="9268400" y="6339100"/>
            <a:ext cx="2415600" cy="2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67">
                <a:solidFill>
                  <a:srgbClr val="D9D9D9"/>
                </a:solidFill>
                <a:latin typeface="Proxima Nova"/>
                <a:ea typeface="Proxima Nova"/>
                <a:cs typeface="Proxima Nova"/>
                <a:sym typeface="Proxima Nova"/>
              </a:rPr>
              <a:t>Confidential</a:t>
            </a:r>
            <a:r>
              <a:rPr lang="en" sz="1067">
                <a:solidFill>
                  <a:srgbClr val="3863A0"/>
                </a:solidFill>
                <a:latin typeface="Proxima Nova"/>
                <a:ea typeface="Proxima Nova"/>
                <a:cs typeface="Proxima Nova"/>
                <a:sym typeface="Proxima Nova"/>
              </a:rPr>
              <a:t>    </a:t>
            </a:r>
            <a:endParaRPr sz="1067">
              <a:solidFill>
                <a:srgbClr val="3863A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315" name="Google Shape;315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602941" y="6379190"/>
            <a:ext cx="102708" cy="145500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27"/>
          <p:cNvSpPr txBox="1"/>
          <p:nvPr/>
        </p:nvSpPr>
        <p:spPr>
          <a:xfrm>
            <a:off x="5730200" y="6180484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67">
                <a:solidFill>
                  <a:srgbClr val="B7B7B7"/>
                </a:solidFill>
                <a:latin typeface="Proxima Nova"/>
                <a:ea typeface="Proxima Nova"/>
                <a:cs typeface="Proxima Nova"/>
                <a:sym typeface="Proxima Nova"/>
              </a:rPr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067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148082490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ck.1.4 columns">
  <p:cSld name="Black.1.4 columns">
    <p:bg>
      <p:bgPr>
        <a:solidFill>
          <a:srgbClr val="FFFFFF"/>
        </a:solidFill>
        <a:effectLst/>
      </p:bgPr>
    </p:bg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5506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9" name="Google Shape;319;p28"/>
          <p:cNvSpPr txBox="1"/>
          <p:nvPr/>
        </p:nvSpPr>
        <p:spPr>
          <a:xfrm>
            <a:off x="9268400" y="6339100"/>
            <a:ext cx="2415600" cy="2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67">
                <a:solidFill>
                  <a:srgbClr val="D9D9D9"/>
                </a:solidFill>
                <a:latin typeface="Proxima Nova"/>
                <a:ea typeface="Proxima Nova"/>
                <a:cs typeface="Proxima Nova"/>
                <a:sym typeface="Proxima Nova"/>
              </a:rPr>
              <a:t>Confidential</a:t>
            </a:r>
            <a:r>
              <a:rPr lang="en" sz="1067">
                <a:solidFill>
                  <a:srgbClr val="3863A0"/>
                </a:solidFill>
                <a:latin typeface="Proxima Nova"/>
                <a:ea typeface="Proxima Nova"/>
                <a:cs typeface="Proxima Nova"/>
                <a:sym typeface="Proxima Nova"/>
              </a:rPr>
              <a:t>    </a:t>
            </a:r>
            <a:endParaRPr sz="1067">
              <a:solidFill>
                <a:srgbClr val="3863A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320" name="Google Shape;320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602941" y="6379190"/>
            <a:ext cx="102708" cy="145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p28"/>
          <p:cNvSpPr txBox="1">
            <a:spLocks noGrp="1"/>
          </p:cNvSpPr>
          <p:nvPr>
            <p:ph type="body" idx="1"/>
          </p:nvPr>
        </p:nvSpPr>
        <p:spPr>
          <a:xfrm>
            <a:off x="406400" y="6301100"/>
            <a:ext cx="4146800" cy="2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37252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Char char="●"/>
              <a:defRPr sz="1067">
                <a:solidFill>
                  <a:srgbClr val="FFFFFF"/>
                </a:solidFill>
              </a:defRPr>
            </a:lvl1pPr>
            <a:lvl2pPr marL="1219170" lvl="1" indent="-37252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Char char="○"/>
              <a:defRPr sz="1067">
                <a:solidFill>
                  <a:srgbClr val="FFFFFF"/>
                </a:solidFill>
              </a:defRPr>
            </a:lvl2pPr>
            <a:lvl3pPr marL="1828754" lvl="2" indent="-37252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Char char="■"/>
              <a:defRPr sz="1067">
                <a:solidFill>
                  <a:srgbClr val="FFFFFF"/>
                </a:solidFill>
              </a:defRPr>
            </a:lvl3pPr>
            <a:lvl4pPr marL="2438339" lvl="3" indent="-37252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Char char="●"/>
              <a:defRPr sz="1067">
                <a:solidFill>
                  <a:srgbClr val="FFFFFF"/>
                </a:solidFill>
              </a:defRPr>
            </a:lvl4pPr>
            <a:lvl5pPr marL="3047924" lvl="4" indent="-37252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Char char="○"/>
              <a:defRPr sz="1067">
                <a:solidFill>
                  <a:srgbClr val="FFFFFF"/>
                </a:solidFill>
              </a:defRPr>
            </a:lvl5pPr>
            <a:lvl6pPr marL="3657509" lvl="5" indent="-37252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Char char="■"/>
              <a:defRPr sz="1067">
                <a:solidFill>
                  <a:srgbClr val="FFFFFF"/>
                </a:solidFill>
              </a:defRPr>
            </a:lvl6pPr>
            <a:lvl7pPr marL="4267093" lvl="6" indent="-37252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Char char="●"/>
              <a:defRPr sz="1067">
                <a:solidFill>
                  <a:srgbClr val="FFFFFF"/>
                </a:solidFill>
              </a:defRPr>
            </a:lvl7pPr>
            <a:lvl8pPr marL="4876678" lvl="7" indent="-37252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Char char="○"/>
              <a:defRPr sz="1067">
                <a:solidFill>
                  <a:srgbClr val="FFFFFF"/>
                </a:solidFill>
              </a:defRPr>
            </a:lvl8pPr>
            <a:lvl9pPr marL="5486263" lvl="8" indent="-37252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Char char="■"/>
              <a:defRPr sz="1067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22" name="Google Shape;322;p28"/>
          <p:cNvSpPr txBox="1"/>
          <p:nvPr/>
        </p:nvSpPr>
        <p:spPr>
          <a:xfrm>
            <a:off x="5730200" y="6180484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67">
                <a:solidFill>
                  <a:srgbClr val="B7B7B7"/>
                </a:solidFill>
                <a:latin typeface="Proxima Nova"/>
                <a:ea typeface="Proxima Nova"/>
                <a:cs typeface="Proxima Nova"/>
                <a:sym typeface="Proxima Nova"/>
              </a:rPr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067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23" name="Google Shape;323;p28"/>
          <p:cNvSpPr txBox="1">
            <a:spLocks noGrp="1"/>
          </p:cNvSpPr>
          <p:nvPr>
            <p:ph type="title"/>
          </p:nvPr>
        </p:nvSpPr>
        <p:spPr>
          <a:xfrm>
            <a:off x="406400" y="233353"/>
            <a:ext cx="11016000" cy="10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324" name="Google Shape;324;p28"/>
          <p:cNvSpPr txBox="1">
            <a:spLocks noGrp="1"/>
          </p:cNvSpPr>
          <p:nvPr>
            <p:ph type="subTitle" idx="2"/>
          </p:nvPr>
        </p:nvSpPr>
        <p:spPr>
          <a:xfrm>
            <a:off x="406861" y="3490553"/>
            <a:ext cx="2715600" cy="8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325" name="Google Shape;325;p28"/>
          <p:cNvSpPr txBox="1">
            <a:spLocks noGrp="1"/>
          </p:cNvSpPr>
          <p:nvPr>
            <p:ph type="subTitle" idx="3"/>
          </p:nvPr>
        </p:nvSpPr>
        <p:spPr>
          <a:xfrm>
            <a:off x="3296407" y="3490553"/>
            <a:ext cx="2715600" cy="8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326" name="Google Shape;326;p28"/>
          <p:cNvSpPr txBox="1">
            <a:spLocks noGrp="1"/>
          </p:cNvSpPr>
          <p:nvPr>
            <p:ph type="subTitle" idx="4"/>
          </p:nvPr>
        </p:nvSpPr>
        <p:spPr>
          <a:xfrm>
            <a:off x="6185953" y="3490553"/>
            <a:ext cx="2715600" cy="8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327" name="Google Shape;327;p28"/>
          <p:cNvSpPr txBox="1">
            <a:spLocks noGrp="1"/>
          </p:cNvSpPr>
          <p:nvPr>
            <p:ph type="subTitle" idx="5"/>
          </p:nvPr>
        </p:nvSpPr>
        <p:spPr>
          <a:xfrm>
            <a:off x="9075500" y="3490553"/>
            <a:ext cx="2715600" cy="8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328" name="Google Shape;328;p28"/>
          <p:cNvSpPr txBox="1">
            <a:spLocks noGrp="1"/>
          </p:cNvSpPr>
          <p:nvPr>
            <p:ph type="subTitle" idx="6"/>
          </p:nvPr>
        </p:nvSpPr>
        <p:spPr>
          <a:xfrm>
            <a:off x="406861" y="4221753"/>
            <a:ext cx="2715600" cy="14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329" name="Google Shape;329;p28"/>
          <p:cNvSpPr txBox="1">
            <a:spLocks noGrp="1"/>
          </p:cNvSpPr>
          <p:nvPr>
            <p:ph type="subTitle" idx="7"/>
          </p:nvPr>
        </p:nvSpPr>
        <p:spPr>
          <a:xfrm>
            <a:off x="3296405" y="4221753"/>
            <a:ext cx="2715600" cy="14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330" name="Google Shape;330;p28"/>
          <p:cNvSpPr txBox="1">
            <a:spLocks noGrp="1"/>
          </p:cNvSpPr>
          <p:nvPr>
            <p:ph type="subTitle" idx="8"/>
          </p:nvPr>
        </p:nvSpPr>
        <p:spPr>
          <a:xfrm>
            <a:off x="6185949" y="4221753"/>
            <a:ext cx="2715600" cy="14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331" name="Google Shape;331;p28"/>
          <p:cNvSpPr txBox="1">
            <a:spLocks noGrp="1"/>
          </p:cNvSpPr>
          <p:nvPr>
            <p:ph type="subTitle" idx="9"/>
          </p:nvPr>
        </p:nvSpPr>
        <p:spPr>
          <a:xfrm>
            <a:off x="9075495" y="4221753"/>
            <a:ext cx="2715600" cy="14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cxnSp>
        <p:nvCxnSpPr>
          <p:cNvPr id="332" name="Google Shape;332;p28"/>
          <p:cNvCxnSpPr/>
          <p:nvPr/>
        </p:nvCxnSpPr>
        <p:spPr>
          <a:xfrm>
            <a:off x="397967" y="3632199"/>
            <a:ext cx="0" cy="21444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3" name="Google Shape;333;p28"/>
          <p:cNvCxnSpPr/>
          <p:nvPr/>
        </p:nvCxnSpPr>
        <p:spPr>
          <a:xfrm>
            <a:off x="3281413" y="3632199"/>
            <a:ext cx="0" cy="21444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4" name="Google Shape;334;p28"/>
          <p:cNvCxnSpPr/>
          <p:nvPr/>
        </p:nvCxnSpPr>
        <p:spPr>
          <a:xfrm>
            <a:off x="6185920" y="3632199"/>
            <a:ext cx="0" cy="21444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5" name="Google Shape;335;p28"/>
          <p:cNvCxnSpPr/>
          <p:nvPr/>
        </p:nvCxnSpPr>
        <p:spPr>
          <a:xfrm>
            <a:off x="9069367" y="3632199"/>
            <a:ext cx="0" cy="21444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08798128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ue.1.4 columns">
  <p:cSld name="Blue.1.4 columns">
    <p:bg>
      <p:bgPr>
        <a:solidFill>
          <a:srgbClr val="FFFFFF"/>
        </a:solidFill>
        <a:effectLst/>
      </p:bgPr>
    </p:bg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5A9E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8" name="Google Shape;338;p29"/>
          <p:cNvSpPr txBox="1"/>
          <p:nvPr/>
        </p:nvSpPr>
        <p:spPr>
          <a:xfrm>
            <a:off x="9268400" y="6339100"/>
            <a:ext cx="2415600" cy="2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67">
                <a:solidFill>
                  <a:srgbClr val="B6D8FF"/>
                </a:solidFill>
                <a:latin typeface="Proxima Nova"/>
                <a:ea typeface="Proxima Nova"/>
                <a:cs typeface="Proxima Nova"/>
                <a:sym typeface="Proxima Nova"/>
              </a:rPr>
              <a:t>Confidential    </a:t>
            </a:r>
            <a:endParaRPr sz="1067">
              <a:solidFill>
                <a:srgbClr val="B6D8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339" name="Google Shape;339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602941" y="6379190"/>
            <a:ext cx="102708" cy="145500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Google Shape;340;p29"/>
          <p:cNvSpPr txBox="1">
            <a:spLocks noGrp="1"/>
          </p:cNvSpPr>
          <p:nvPr>
            <p:ph type="body" idx="1"/>
          </p:nvPr>
        </p:nvSpPr>
        <p:spPr>
          <a:xfrm>
            <a:off x="406400" y="6301100"/>
            <a:ext cx="4146800" cy="2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37252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Char char="●"/>
              <a:defRPr sz="1067">
                <a:solidFill>
                  <a:srgbClr val="FFFFFF"/>
                </a:solidFill>
              </a:defRPr>
            </a:lvl1pPr>
            <a:lvl2pPr marL="1219170" lvl="1" indent="-37252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Char char="○"/>
              <a:defRPr sz="1067">
                <a:solidFill>
                  <a:srgbClr val="FFFFFF"/>
                </a:solidFill>
              </a:defRPr>
            </a:lvl2pPr>
            <a:lvl3pPr marL="1828754" lvl="2" indent="-37252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Char char="■"/>
              <a:defRPr sz="1067">
                <a:solidFill>
                  <a:srgbClr val="FFFFFF"/>
                </a:solidFill>
              </a:defRPr>
            </a:lvl3pPr>
            <a:lvl4pPr marL="2438339" lvl="3" indent="-37252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Char char="●"/>
              <a:defRPr sz="1067">
                <a:solidFill>
                  <a:srgbClr val="FFFFFF"/>
                </a:solidFill>
              </a:defRPr>
            </a:lvl4pPr>
            <a:lvl5pPr marL="3047924" lvl="4" indent="-37252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Char char="○"/>
              <a:defRPr sz="1067">
                <a:solidFill>
                  <a:srgbClr val="FFFFFF"/>
                </a:solidFill>
              </a:defRPr>
            </a:lvl5pPr>
            <a:lvl6pPr marL="3657509" lvl="5" indent="-37252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Char char="■"/>
              <a:defRPr sz="1067">
                <a:solidFill>
                  <a:srgbClr val="FFFFFF"/>
                </a:solidFill>
              </a:defRPr>
            </a:lvl6pPr>
            <a:lvl7pPr marL="4267093" lvl="6" indent="-37252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Char char="●"/>
              <a:defRPr sz="1067">
                <a:solidFill>
                  <a:srgbClr val="FFFFFF"/>
                </a:solidFill>
              </a:defRPr>
            </a:lvl7pPr>
            <a:lvl8pPr marL="4876678" lvl="7" indent="-37252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Char char="○"/>
              <a:defRPr sz="1067">
                <a:solidFill>
                  <a:srgbClr val="FFFFFF"/>
                </a:solidFill>
              </a:defRPr>
            </a:lvl8pPr>
            <a:lvl9pPr marL="5486263" lvl="8" indent="-37252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Char char="■"/>
              <a:defRPr sz="1067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41" name="Google Shape;341;p29"/>
          <p:cNvSpPr txBox="1"/>
          <p:nvPr/>
        </p:nvSpPr>
        <p:spPr>
          <a:xfrm>
            <a:off x="5730200" y="6180484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67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067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42" name="Google Shape;342;p29"/>
          <p:cNvSpPr txBox="1">
            <a:spLocks noGrp="1"/>
          </p:cNvSpPr>
          <p:nvPr>
            <p:ph type="title"/>
          </p:nvPr>
        </p:nvSpPr>
        <p:spPr>
          <a:xfrm>
            <a:off x="406400" y="233353"/>
            <a:ext cx="11016000" cy="10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343" name="Google Shape;343;p29"/>
          <p:cNvSpPr txBox="1">
            <a:spLocks noGrp="1"/>
          </p:cNvSpPr>
          <p:nvPr>
            <p:ph type="subTitle" idx="2"/>
          </p:nvPr>
        </p:nvSpPr>
        <p:spPr>
          <a:xfrm>
            <a:off x="406861" y="3490553"/>
            <a:ext cx="2715600" cy="8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344" name="Google Shape;344;p29"/>
          <p:cNvSpPr txBox="1">
            <a:spLocks noGrp="1"/>
          </p:cNvSpPr>
          <p:nvPr>
            <p:ph type="subTitle" idx="3"/>
          </p:nvPr>
        </p:nvSpPr>
        <p:spPr>
          <a:xfrm>
            <a:off x="3296407" y="3490553"/>
            <a:ext cx="2715600" cy="8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345" name="Google Shape;345;p29"/>
          <p:cNvSpPr txBox="1">
            <a:spLocks noGrp="1"/>
          </p:cNvSpPr>
          <p:nvPr>
            <p:ph type="subTitle" idx="4"/>
          </p:nvPr>
        </p:nvSpPr>
        <p:spPr>
          <a:xfrm>
            <a:off x="6185953" y="3490553"/>
            <a:ext cx="2715600" cy="8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346" name="Google Shape;346;p29"/>
          <p:cNvSpPr txBox="1">
            <a:spLocks noGrp="1"/>
          </p:cNvSpPr>
          <p:nvPr>
            <p:ph type="subTitle" idx="5"/>
          </p:nvPr>
        </p:nvSpPr>
        <p:spPr>
          <a:xfrm>
            <a:off x="9075500" y="3490553"/>
            <a:ext cx="2715600" cy="8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347" name="Google Shape;347;p29"/>
          <p:cNvSpPr txBox="1">
            <a:spLocks noGrp="1"/>
          </p:cNvSpPr>
          <p:nvPr>
            <p:ph type="subTitle" idx="6"/>
          </p:nvPr>
        </p:nvSpPr>
        <p:spPr>
          <a:xfrm>
            <a:off x="406861" y="4221753"/>
            <a:ext cx="2715600" cy="14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348" name="Google Shape;348;p29"/>
          <p:cNvSpPr txBox="1">
            <a:spLocks noGrp="1"/>
          </p:cNvSpPr>
          <p:nvPr>
            <p:ph type="subTitle" idx="7"/>
          </p:nvPr>
        </p:nvSpPr>
        <p:spPr>
          <a:xfrm>
            <a:off x="3296405" y="4221753"/>
            <a:ext cx="2715600" cy="14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349" name="Google Shape;349;p29"/>
          <p:cNvSpPr txBox="1">
            <a:spLocks noGrp="1"/>
          </p:cNvSpPr>
          <p:nvPr>
            <p:ph type="subTitle" idx="8"/>
          </p:nvPr>
        </p:nvSpPr>
        <p:spPr>
          <a:xfrm>
            <a:off x="6185949" y="4221753"/>
            <a:ext cx="2715600" cy="14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350" name="Google Shape;350;p29"/>
          <p:cNvSpPr txBox="1">
            <a:spLocks noGrp="1"/>
          </p:cNvSpPr>
          <p:nvPr>
            <p:ph type="subTitle" idx="9"/>
          </p:nvPr>
        </p:nvSpPr>
        <p:spPr>
          <a:xfrm>
            <a:off x="9075495" y="4221753"/>
            <a:ext cx="2715600" cy="14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cxnSp>
        <p:nvCxnSpPr>
          <p:cNvPr id="351" name="Google Shape;351;p29"/>
          <p:cNvCxnSpPr/>
          <p:nvPr/>
        </p:nvCxnSpPr>
        <p:spPr>
          <a:xfrm>
            <a:off x="397967" y="3632199"/>
            <a:ext cx="0" cy="2144400"/>
          </a:xfrm>
          <a:prstGeom prst="straightConnector1">
            <a:avLst/>
          </a:prstGeom>
          <a:noFill/>
          <a:ln w="9525" cap="flat" cmpd="sng">
            <a:solidFill>
              <a:srgbClr val="23273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2" name="Google Shape;352;p29"/>
          <p:cNvCxnSpPr/>
          <p:nvPr/>
        </p:nvCxnSpPr>
        <p:spPr>
          <a:xfrm>
            <a:off x="3281413" y="3632199"/>
            <a:ext cx="0" cy="2144400"/>
          </a:xfrm>
          <a:prstGeom prst="straightConnector1">
            <a:avLst/>
          </a:prstGeom>
          <a:noFill/>
          <a:ln w="9525" cap="flat" cmpd="sng">
            <a:solidFill>
              <a:srgbClr val="23273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3" name="Google Shape;353;p29"/>
          <p:cNvCxnSpPr/>
          <p:nvPr/>
        </p:nvCxnSpPr>
        <p:spPr>
          <a:xfrm>
            <a:off x="6185920" y="3632199"/>
            <a:ext cx="0" cy="2144400"/>
          </a:xfrm>
          <a:prstGeom prst="straightConnector1">
            <a:avLst/>
          </a:prstGeom>
          <a:noFill/>
          <a:ln w="9525" cap="flat" cmpd="sng">
            <a:solidFill>
              <a:srgbClr val="23273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4" name="Google Shape;354;p29"/>
          <p:cNvCxnSpPr/>
          <p:nvPr/>
        </p:nvCxnSpPr>
        <p:spPr>
          <a:xfrm>
            <a:off x="9069367" y="3632199"/>
            <a:ext cx="0" cy="2144400"/>
          </a:xfrm>
          <a:prstGeom prst="straightConnector1">
            <a:avLst/>
          </a:prstGeom>
          <a:noFill/>
          <a:ln w="9525" cap="flat" cmpd="sng">
            <a:solidFill>
              <a:srgbClr val="232739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45600987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ue.2.4 columns">
  <p:cSld name="Blue.2.4 columns">
    <p:bg>
      <p:bgPr>
        <a:solidFill>
          <a:srgbClr val="FFFFFF"/>
        </a:solidFill>
        <a:effectLst/>
      </p:bgPr>
    </p:bg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3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F256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7" name="Google Shape;357;p30"/>
          <p:cNvSpPr txBox="1"/>
          <p:nvPr/>
        </p:nvSpPr>
        <p:spPr>
          <a:xfrm>
            <a:off x="9268400" y="6339100"/>
            <a:ext cx="2415600" cy="2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67">
                <a:solidFill>
                  <a:srgbClr val="B6D8FF"/>
                </a:solidFill>
                <a:latin typeface="Proxima Nova"/>
                <a:ea typeface="Proxima Nova"/>
                <a:cs typeface="Proxima Nova"/>
                <a:sym typeface="Proxima Nova"/>
              </a:rPr>
              <a:t>Confidential    </a:t>
            </a:r>
            <a:endParaRPr sz="1067">
              <a:solidFill>
                <a:srgbClr val="B6D8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358" name="Google Shape;358;p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602941" y="6379190"/>
            <a:ext cx="102708" cy="145500"/>
          </a:xfrm>
          <a:prstGeom prst="rect">
            <a:avLst/>
          </a:prstGeom>
          <a:noFill/>
          <a:ln>
            <a:noFill/>
          </a:ln>
        </p:spPr>
      </p:pic>
      <p:sp>
        <p:nvSpPr>
          <p:cNvPr id="359" name="Google Shape;359;p30"/>
          <p:cNvSpPr txBox="1">
            <a:spLocks noGrp="1"/>
          </p:cNvSpPr>
          <p:nvPr>
            <p:ph type="body" idx="1"/>
          </p:nvPr>
        </p:nvSpPr>
        <p:spPr>
          <a:xfrm>
            <a:off x="406400" y="6301100"/>
            <a:ext cx="4146800" cy="2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37252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Char char="●"/>
              <a:defRPr sz="1067">
                <a:solidFill>
                  <a:srgbClr val="FFFFFF"/>
                </a:solidFill>
              </a:defRPr>
            </a:lvl1pPr>
            <a:lvl2pPr marL="1219170" lvl="1" indent="-37252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Char char="○"/>
              <a:defRPr sz="1067">
                <a:solidFill>
                  <a:srgbClr val="FFFFFF"/>
                </a:solidFill>
              </a:defRPr>
            </a:lvl2pPr>
            <a:lvl3pPr marL="1828754" lvl="2" indent="-37252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Char char="■"/>
              <a:defRPr sz="1067">
                <a:solidFill>
                  <a:srgbClr val="FFFFFF"/>
                </a:solidFill>
              </a:defRPr>
            </a:lvl3pPr>
            <a:lvl4pPr marL="2438339" lvl="3" indent="-37252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Char char="●"/>
              <a:defRPr sz="1067">
                <a:solidFill>
                  <a:srgbClr val="FFFFFF"/>
                </a:solidFill>
              </a:defRPr>
            </a:lvl4pPr>
            <a:lvl5pPr marL="3047924" lvl="4" indent="-37252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Char char="○"/>
              <a:defRPr sz="1067">
                <a:solidFill>
                  <a:srgbClr val="FFFFFF"/>
                </a:solidFill>
              </a:defRPr>
            </a:lvl5pPr>
            <a:lvl6pPr marL="3657509" lvl="5" indent="-37252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Char char="■"/>
              <a:defRPr sz="1067">
                <a:solidFill>
                  <a:srgbClr val="FFFFFF"/>
                </a:solidFill>
              </a:defRPr>
            </a:lvl6pPr>
            <a:lvl7pPr marL="4267093" lvl="6" indent="-37252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Char char="●"/>
              <a:defRPr sz="1067">
                <a:solidFill>
                  <a:srgbClr val="FFFFFF"/>
                </a:solidFill>
              </a:defRPr>
            </a:lvl7pPr>
            <a:lvl8pPr marL="4876678" lvl="7" indent="-37252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Char char="○"/>
              <a:defRPr sz="1067">
                <a:solidFill>
                  <a:srgbClr val="FFFFFF"/>
                </a:solidFill>
              </a:defRPr>
            </a:lvl8pPr>
            <a:lvl9pPr marL="5486263" lvl="8" indent="-37252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Char char="■"/>
              <a:defRPr sz="1067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60" name="Google Shape;360;p30"/>
          <p:cNvSpPr txBox="1"/>
          <p:nvPr/>
        </p:nvSpPr>
        <p:spPr>
          <a:xfrm>
            <a:off x="5730200" y="6180484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67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067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61" name="Google Shape;361;p30"/>
          <p:cNvSpPr txBox="1">
            <a:spLocks noGrp="1"/>
          </p:cNvSpPr>
          <p:nvPr>
            <p:ph type="title"/>
          </p:nvPr>
        </p:nvSpPr>
        <p:spPr>
          <a:xfrm>
            <a:off x="406400" y="233353"/>
            <a:ext cx="11016000" cy="10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362" name="Google Shape;362;p30"/>
          <p:cNvSpPr txBox="1">
            <a:spLocks noGrp="1"/>
          </p:cNvSpPr>
          <p:nvPr>
            <p:ph type="subTitle" idx="2"/>
          </p:nvPr>
        </p:nvSpPr>
        <p:spPr>
          <a:xfrm>
            <a:off x="406861" y="3490553"/>
            <a:ext cx="2715600" cy="8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363" name="Google Shape;363;p30"/>
          <p:cNvSpPr txBox="1">
            <a:spLocks noGrp="1"/>
          </p:cNvSpPr>
          <p:nvPr>
            <p:ph type="subTitle" idx="3"/>
          </p:nvPr>
        </p:nvSpPr>
        <p:spPr>
          <a:xfrm>
            <a:off x="3296407" y="3490553"/>
            <a:ext cx="2715600" cy="8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364" name="Google Shape;364;p30"/>
          <p:cNvSpPr txBox="1">
            <a:spLocks noGrp="1"/>
          </p:cNvSpPr>
          <p:nvPr>
            <p:ph type="subTitle" idx="4"/>
          </p:nvPr>
        </p:nvSpPr>
        <p:spPr>
          <a:xfrm>
            <a:off x="6185953" y="3490553"/>
            <a:ext cx="2715600" cy="8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365" name="Google Shape;365;p30"/>
          <p:cNvSpPr txBox="1">
            <a:spLocks noGrp="1"/>
          </p:cNvSpPr>
          <p:nvPr>
            <p:ph type="subTitle" idx="5"/>
          </p:nvPr>
        </p:nvSpPr>
        <p:spPr>
          <a:xfrm>
            <a:off x="9075500" y="3490553"/>
            <a:ext cx="2715600" cy="8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366" name="Google Shape;366;p30"/>
          <p:cNvSpPr txBox="1">
            <a:spLocks noGrp="1"/>
          </p:cNvSpPr>
          <p:nvPr>
            <p:ph type="subTitle" idx="6"/>
          </p:nvPr>
        </p:nvSpPr>
        <p:spPr>
          <a:xfrm>
            <a:off x="406861" y="4221753"/>
            <a:ext cx="2715600" cy="14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367" name="Google Shape;367;p30"/>
          <p:cNvSpPr txBox="1">
            <a:spLocks noGrp="1"/>
          </p:cNvSpPr>
          <p:nvPr>
            <p:ph type="subTitle" idx="7"/>
          </p:nvPr>
        </p:nvSpPr>
        <p:spPr>
          <a:xfrm>
            <a:off x="3296405" y="4221753"/>
            <a:ext cx="2715600" cy="14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368" name="Google Shape;368;p30"/>
          <p:cNvSpPr txBox="1">
            <a:spLocks noGrp="1"/>
          </p:cNvSpPr>
          <p:nvPr>
            <p:ph type="subTitle" idx="8"/>
          </p:nvPr>
        </p:nvSpPr>
        <p:spPr>
          <a:xfrm>
            <a:off x="6185949" y="4221753"/>
            <a:ext cx="2715600" cy="14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369" name="Google Shape;369;p30"/>
          <p:cNvSpPr txBox="1">
            <a:spLocks noGrp="1"/>
          </p:cNvSpPr>
          <p:nvPr>
            <p:ph type="subTitle" idx="9"/>
          </p:nvPr>
        </p:nvSpPr>
        <p:spPr>
          <a:xfrm>
            <a:off x="9075495" y="4221753"/>
            <a:ext cx="2715600" cy="14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cxnSp>
        <p:nvCxnSpPr>
          <p:cNvPr id="370" name="Google Shape;370;p30"/>
          <p:cNvCxnSpPr/>
          <p:nvPr/>
        </p:nvCxnSpPr>
        <p:spPr>
          <a:xfrm>
            <a:off x="397967" y="3632199"/>
            <a:ext cx="0" cy="2144400"/>
          </a:xfrm>
          <a:prstGeom prst="straightConnector1">
            <a:avLst/>
          </a:prstGeom>
          <a:noFill/>
          <a:ln w="9525" cap="flat" cmpd="sng">
            <a:solidFill>
              <a:srgbClr val="0BA0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1" name="Google Shape;371;p30"/>
          <p:cNvCxnSpPr/>
          <p:nvPr/>
        </p:nvCxnSpPr>
        <p:spPr>
          <a:xfrm>
            <a:off x="3281413" y="3632199"/>
            <a:ext cx="0" cy="2144400"/>
          </a:xfrm>
          <a:prstGeom prst="straightConnector1">
            <a:avLst/>
          </a:prstGeom>
          <a:noFill/>
          <a:ln w="9525" cap="flat" cmpd="sng">
            <a:solidFill>
              <a:srgbClr val="0BA0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2" name="Google Shape;372;p30"/>
          <p:cNvCxnSpPr/>
          <p:nvPr/>
        </p:nvCxnSpPr>
        <p:spPr>
          <a:xfrm>
            <a:off x="6185920" y="3632199"/>
            <a:ext cx="0" cy="2144400"/>
          </a:xfrm>
          <a:prstGeom prst="straightConnector1">
            <a:avLst/>
          </a:prstGeom>
          <a:noFill/>
          <a:ln w="9525" cap="flat" cmpd="sng">
            <a:solidFill>
              <a:srgbClr val="0BA0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3" name="Google Shape;373;p30"/>
          <p:cNvCxnSpPr/>
          <p:nvPr/>
        </p:nvCxnSpPr>
        <p:spPr>
          <a:xfrm>
            <a:off x="9069367" y="3632199"/>
            <a:ext cx="0" cy="2144400"/>
          </a:xfrm>
          <a:prstGeom prst="straightConnector1">
            <a:avLst/>
          </a:prstGeom>
          <a:noFill/>
          <a:ln w="9525" cap="flat" cmpd="sng">
            <a:solidFill>
              <a:srgbClr val="0BA0FF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37286062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een1.4 columns">
  <p:cSld name="Green1.4 columns">
    <p:bg>
      <p:bgPr>
        <a:solidFill>
          <a:srgbClr val="FFFFFF"/>
        </a:solidFill>
        <a:effectLst/>
      </p:bgPr>
    </p:bg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3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CC8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6" name="Google Shape;376;p31"/>
          <p:cNvSpPr txBox="1"/>
          <p:nvPr/>
        </p:nvSpPr>
        <p:spPr>
          <a:xfrm>
            <a:off x="9268400" y="6339100"/>
            <a:ext cx="2415600" cy="2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67">
                <a:solidFill>
                  <a:srgbClr val="30F1C4"/>
                </a:solidFill>
                <a:latin typeface="Proxima Nova"/>
                <a:ea typeface="Proxima Nova"/>
                <a:cs typeface="Proxima Nova"/>
                <a:sym typeface="Proxima Nova"/>
              </a:rPr>
              <a:t>Confidential    </a:t>
            </a:r>
            <a:endParaRPr sz="1067">
              <a:solidFill>
                <a:srgbClr val="30F1C4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377" name="Google Shape;377;p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602941" y="6379190"/>
            <a:ext cx="102708" cy="145500"/>
          </a:xfrm>
          <a:prstGeom prst="rect">
            <a:avLst/>
          </a:prstGeom>
          <a:noFill/>
          <a:ln>
            <a:noFill/>
          </a:ln>
        </p:spPr>
      </p:pic>
      <p:sp>
        <p:nvSpPr>
          <p:cNvPr id="378" name="Google Shape;378;p31"/>
          <p:cNvSpPr txBox="1">
            <a:spLocks noGrp="1"/>
          </p:cNvSpPr>
          <p:nvPr>
            <p:ph type="body" idx="1"/>
          </p:nvPr>
        </p:nvSpPr>
        <p:spPr>
          <a:xfrm>
            <a:off x="406400" y="6301100"/>
            <a:ext cx="4146800" cy="2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37252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Char char="●"/>
              <a:defRPr sz="1067">
                <a:solidFill>
                  <a:srgbClr val="FFFFFF"/>
                </a:solidFill>
              </a:defRPr>
            </a:lvl1pPr>
            <a:lvl2pPr marL="1219170" lvl="1" indent="-37252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Char char="○"/>
              <a:defRPr sz="1067">
                <a:solidFill>
                  <a:srgbClr val="FFFFFF"/>
                </a:solidFill>
              </a:defRPr>
            </a:lvl2pPr>
            <a:lvl3pPr marL="1828754" lvl="2" indent="-37252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Char char="■"/>
              <a:defRPr sz="1067">
                <a:solidFill>
                  <a:srgbClr val="FFFFFF"/>
                </a:solidFill>
              </a:defRPr>
            </a:lvl3pPr>
            <a:lvl4pPr marL="2438339" lvl="3" indent="-37252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Char char="●"/>
              <a:defRPr sz="1067">
                <a:solidFill>
                  <a:srgbClr val="FFFFFF"/>
                </a:solidFill>
              </a:defRPr>
            </a:lvl4pPr>
            <a:lvl5pPr marL="3047924" lvl="4" indent="-37252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Char char="○"/>
              <a:defRPr sz="1067">
                <a:solidFill>
                  <a:srgbClr val="FFFFFF"/>
                </a:solidFill>
              </a:defRPr>
            </a:lvl5pPr>
            <a:lvl6pPr marL="3657509" lvl="5" indent="-37252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Char char="■"/>
              <a:defRPr sz="1067">
                <a:solidFill>
                  <a:srgbClr val="FFFFFF"/>
                </a:solidFill>
              </a:defRPr>
            </a:lvl6pPr>
            <a:lvl7pPr marL="4267093" lvl="6" indent="-37252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Char char="●"/>
              <a:defRPr sz="1067">
                <a:solidFill>
                  <a:srgbClr val="FFFFFF"/>
                </a:solidFill>
              </a:defRPr>
            </a:lvl7pPr>
            <a:lvl8pPr marL="4876678" lvl="7" indent="-37252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Char char="○"/>
              <a:defRPr sz="1067">
                <a:solidFill>
                  <a:srgbClr val="FFFFFF"/>
                </a:solidFill>
              </a:defRPr>
            </a:lvl8pPr>
            <a:lvl9pPr marL="5486263" lvl="8" indent="-37252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Char char="■"/>
              <a:defRPr sz="1067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79" name="Google Shape;379;p31"/>
          <p:cNvSpPr txBox="1"/>
          <p:nvPr/>
        </p:nvSpPr>
        <p:spPr>
          <a:xfrm>
            <a:off x="5730200" y="6180484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67">
                <a:latin typeface="Proxima Nova"/>
                <a:ea typeface="Proxima Nova"/>
                <a:cs typeface="Proxima Nova"/>
                <a:sym typeface="Proxima Nova"/>
              </a:rPr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067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80" name="Google Shape;380;p31"/>
          <p:cNvSpPr txBox="1">
            <a:spLocks noGrp="1"/>
          </p:cNvSpPr>
          <p:nvPr>
            <p:ph type="title"/>
          </p:nvPr>
        </p:nvSpPr>
        <p:spPr>
          <a:xfrm>
            <a:off x="406400" y="233353"/>
            <a:ext cx="11016000" cy="10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381" name="Google Shape;381;p31"/>
          <p:cNvSpPr txBox="1">
            <a:spLocks noGrp="1"/>
          </p:cNvSpPr>
          <p:nvPr>
            <p:ph type="subTitle" idx="2"/>
          </p:nvPr>
        </p:nvSpPr>
        <p:spPr>
          <a:xfrm>
            <a:off x="406861" y="3490553"/>
            <a:ext cx="2715600" cy="8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382" name="Google Shape;382;p31"/>
          <p:cNvSpPr txBox="1">
            <a:spLocks noGrp="1"/>
          </p:cNvSpPr>
          <p:nvPr>
            <p:ph type="subTitle" idx="3"/>
          </p:nvPr>
        </p:nvSpPr>
        <p:spPr>
          <a:xfrm>
            <a:off x="3296407" y="3490553"/>
            <a:ext cx="2715600" cy="8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383" name="Google Shape;383;p31"/>
          <p:cNvSpPr txBox="1">
            <a:spLocks noGrp="1"/>
          </p:cNvSpPr>
          <p:nvPr>
            <p:ph type="subTitle" idx="4"/>
          </p:nvPr>
        </p:nvSpPr>
        <p:spPr>
          <a:xfrm>
            <a:off x="6185953" y="3490553"/>
            <a:ext cx="2715600" cy="8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384" name="Google Shape;384;p31"/>
          <p:cNvSpPr txBox="1">
            <a:spLocks noGrp="1"/>
          </p:cNvSpPr>
          <p:nvPr>
            <p:ph type="subTitle" idx="5"/>
          </p:nvPr>
        </p:nvSpPr>
        <p:spPr>
          <a:xfrm>
            <a:off x="9075500" y="3490553"/>
            <a:ext cx="2715600" cy="8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385" name="Google Shape;385;p31"/>
          <p:cNvSpPr txBox="1">
            <a:spLocks noGrp="1"/>
          </p:cNvSpPr>
          <p:nvPr>
            <p:ph type="subTitle" idx="6"/>
          </p:nvPr>
        </p:nvSpPr>
        <p:spPr>
          <a:xfrm>
            <a:off x="406861" y="4221753"/>
            <a:ext cx="2715600" cy="14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386" name="Google Shape;386;p31"/>
          <p:cNvSpPr txBox="1">
            <a:spLocks noGrp="1"/>
          </p:cNvSpPr>
          <p:nvPr>
            <p:ph type="subTitle" idx="7"/>
          </p:nvPr>
        </p:nvSpPr>
        <p:spPr>
          <a:xfrm>
            <a:off x="3296405" y="4221753"/>
            <a:ext cx="2715600" cy="14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387" name="Google Shape;387;p31"/>
          <p:cNvSpPr txBox="1">
            <a:spLocks noGrp="1"/>
          </p:cNvSpPr>
          <p:nvPr>
            <p:ph type="subTitle" idx="8"/>
          </p:nvPr>
        </p:nvSpPr>
        <p:spPr>
          <a:xfrm>
            <a:off x="6185949" y="4221753"/>
            <a:ext cx="2715600" cy="14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388" name="Google Shape;388;p31"/>
          <p:cNvSpPr txBox="1">
            <a:spLocks noGrp="1"/>
          </p:cNvSpPr>
          <p:nvPr>
            <p:ph type="subTitle" idx="9"/>
          </p:nvPr>
        </p:nvSpPr>
        <p:spPr>
          <a:xfrm>
            <a:off x="9075495" y="4221753"/>
            <a:ext cx="2715600" cy="14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cxnSp>
        <p:nvCxnSpPr>
          <p:cNvPr id="389" name="Google Shape;389;p31"/>
          <p:cNvCxnSpPr/>
          <p:nvPr/>
        </p:nvCxnSpPr>
        <p:spPr>
          <a:xfrm>
            <a:off x="397967" y="3632199"/>
            <a:ext cx="0" cy="2144400"/>
          </a:xfrm>
          <a:prstGeom prst="straightConnector1">
            <a:avLst/>
          </a:prstGeom>
          <a:noFill/>
          <a:ln w="9525" cap="flat" cmpd="sng">
            <a:solidFill>
              <a:srgbClr val="23273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0" name="Google Shape;390;p31"/>
          <p:cNvCxnSpPr/>
          <p:nvPr/>
        </p:nvCxnSpPr>
        <p:spPr>
          <a:xfrm>
            <a:off x="3281413" y="3632199"/>
            <a:ext cx="0" cy="2144400"/>
          </a:xfrm>
          <a:prstGeom prst="straightConnector1">
            <a:avLst/>
          </a:prstGeom>
          <a:noFill/>
          <a:ln w="9525" cap="flat" cmpd="sng">
            <a:solidFill>
              <a:srgbClr val="23273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1" name="Google Shape;391;p31"/>
          <p:cNvCxnSpPr/>
          <p:nvPr/>
        </p:nvCxnSpPr>
        <p:spPr>
          <a:xfrm>
            <a:off x="6185920" y="3632199"/>
            <a:ext cx="0" cy="2144400"/>
          </a:xfrm>
          <a:prstGeom prst="straightConnector1">
            <a:avLst/>
          </a:prstGeom>
          <a:noFill/>
          <a:ln w="9525" cap="flat" cmpd="sng">
            <a:solidFill>
              <a:srgbClr val="23273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2" name="Google Shape;392;p31"/>
          <p:cNvCxnSpPr/>
          <p:nvPr/>
        </p:nvCxnSpPr>
        <p:spPr>
          <a:xfrm>
            <a:off x="9069367" y="3632199"/>
            <a:ext cx="0" cy="2144400"/>
          </a:xfrm>
          <a:prstGeom prst="straightConnector1">
            <a:avLst/>
          </a:prstGeom>
          <a:noFill/>
          <a:ln w="9525" cap="flat" cmpd="sng">
            <a:solidFill>
              <a:srgbClr val="232739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658472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DA04F-795B-4F56-B66A-9958F02F476E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6C6CE-29D7-4926-B9CA-273468AFE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57442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WHITE.Text body.3 columns">
  <p:cSld name="WHITE.Text body.3 columns">
    <p:bg>
      <p:bgPr>
        <a:solidFill>
          <a:srgbClr val="FFFFFF"/>
        </a:solidFill>
        <a:effectLst/>
      </p:bgPr>
    </p:bg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32"/>
          <p:cNvSpPr txBox="1">
            <a:spLocks noGrp="1"/>
          </p:cNvSpPr>
          <p:nvPr>
            <p:ph type="title"/>
          </p:nvPr>
        </p:nvSpPr>
        <p:spPr>
          <a:xfrm>
            <a:off x="406400" y="233353"/>
            <a:ext cx="11016000" cy="10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rgbClr val="3D4E6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395" name="Google Shape;395;p32"/>
          <p:cNvSpPr txBox="1">
            <a:spLocks noGrp="1"/>
          </p:cNvSpPr>
          <p:nvPr>
            <p:ph type="body" idx="1"/>
          </p:nvPr>
        </p:nvSpPr>
        <p:spPr>
          <a:xfrm>
            <a:off x="406400" y="1099387"/>
            <a:ext cx="11016000" cy="25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Proxima Nova"/>
              <a:buChar char="●"/>
              <a:defRPr sz="24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219170" lvl="1" indent="-457189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Proxima Nova"/>
              <a:buChar char="○"/>
              <a:defRPr sz="24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lvl="2" indent="-457189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Proxima Nova"/>
              <a:buChar char="■"/>
              <a:defRPr sz="24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lvl="3" indent="-457189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Proxima Nova"/>
              <a:buChar char="●"/>
              <a:defRPr sz="24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lvl="4" indent="-457189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Proxima Nova"/>
              <a:buChar char="○"/>
              <a:defRPr sz="24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lvl="5" indent="-457189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Proxima Nova"/>
              <a:buChar char="■"/>
              <a:defRPr sz="24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lvl="6" indent="-457189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Proxima Nova"/>
              <a:buChar char="●"/>
              <a:defRPr sz="24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lvl="7" indent="-457189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Proxima Nova"/>
              <a:buChar char="○"/>
              <a:defRPr sz="24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lvl="8" indent="-457189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Proxima Nova"/>
              <a:buChar char="■"/>
              <a:defRPr sz="24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396" name="Google Shape;396;p32"/>
          <p:cNvSpPr txBox="1">
            <a:spLocks noGrp="1"/>
          </p:cNvSpPr>
          <p:nvPr>
            <p:ph type="subTitle" idx="2"/>
          </p:nvPr>
        </p:nvSpPr>
        <p:spPr>
          <a:xfrm>
            <a:off x="409772" y="3490567"/>
            <a:ext cx="3604000" cy="8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397" name="Google Shape;397;p32"/>
          <p:cNvSpPr txBox="1">
            <a:spLocks noGrp="1"/>
          </p:cNvSpPr>
          <p:nvPr>
            <p:ph type="subTitle" idx="3"/>
          </p:nvPr>
        </p:nvSpPr>
        <p:spPr>
          <a:xfrm>
            <a:off x="4244801" y="3490567"/>
            <a:ext cx="3604000" cy="8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398" name="Google Shape;398;p32"/>
          <p:cNvSpPr txBox="1">
            <a:spLocks noGrp="1"/>
          </p:cNvSpPr>
          <p:nvPr>
            <p:ph type="subTitle" idx="4"/>
          </p:nvPr>
        </p:nvSpPr>
        <p:spPr>
          <a:xfrm>
            <a:off x="8079832" y="3490567"/>
            <a:ext cx="3604000" cy="8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399" name="Google Shape;399;p32"/>
          <p:cNvSpPr txBox="1">
            <a:spLocks noGrp="1"/>
          </p:cNvSpPr>
          <p:nvPr>
            <p:ph type="subTitle" idx="5"/>
          </p:nvPr>
        </p:nvSpPr>
        <p:spPr>
          <a:xfrm>
            <a:off x="409772" y="4221763"/>
            <a:ext cx="3604000" cy="14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400" name="Google Shape;400;p32"/>
          <p:cNvSpPr txBox="1">
            <a:spLocks noGrp="1"/>
          </p:cNvSpPr>
          <p:nvPr>
            <p:ph type="subTitle" idx="6"/>
          </p:nvPr>
        </p:nvSpPr>
        <p:spPr>
          <a:xfrm>
            <a:off x="4244800" y="4221763"/>
            <a:ext cx="3604000" cy="14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401" name="Google Shape;401;p32"/>
          <p:cNvSpPr txBox="1">
            <a:spLocks noGrp="1"/>
          </p:cNvSpPr>
          <p:nvPr>
            <p:ph type="subTitle" idx="7"/>
          </p:nvPr>
        </p:nvSpPr>
        <p:spPr>
          <a:xfrm>
            <a:off x="8079828" y="4221763"/>
            <a:ext cx="3604000" cy="14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cxnSp>
        <p:nvCxnSpPr>
          <p:cNvPr id="402" name="Google Shape;402;p32"/>
          <p:cNvCxnSpPr/>
          <p:nvPr/>
        </p:nvCxnSpPr>
        <p:spPr>
          <a:xfrm>
            <a:off x="397967" y="3632212"/>
            <a:ext cx="0" cy="214440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3" name="Google Shape;403;p32"/>
          <p:cNvCxnSpPr/>
          <p:nvPr/>
        </p:nvCxnSpPr>
        <p:spPr>
          <a:xfrm>
            <a:off x="4224903" y="3632212"/>
            <a:ext cx="0" cy="214440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4" name="Google Shape;404;p32"/>
          <p:cNvCxnSpPr/>
          <p:nvPr/>
        </p:nvCxnSpPr>
        <p:spPr>
          <a:xfrm>
            <a:off x="8079788" y="3632212"/>
            <a:ext cx="0" cy="214440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05" name="Google Shape;405;p32"/>
          <p:cNvSpPr txBox="1">
            <a:spLocks noGrp="1"/>
          </p:cNvSpPr>
          <p:nvPr>
            <p:ph type="body" idx="8"/>
          </p:nvPr>
        </p:nvSpPr>
        <p:spPr>
          <a:xfrm>
            <a:off x="406400" y="6301100"/>
            <a:ext cx="4146800" cy="2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372524" rtl="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1067"/>
            </a:lvl1pPr>
            <a:lvl2pPr marL="1219170" lvl="1" indent="-372524" rtl="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1067"/>
            </a:lvl2pPr>
            <a:lvl3pPr marL="1828754" lvl="2" indent="-372524" rtl="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1067"/>
            </a:lvl3pPr>
            <a:lvl4pPr marL="2438339" lvl="3" indent="-372524" rtl="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1067"/>
            </a:lvl4pPr>
            <a:lvl5pPr marL="3047924" lvl="4" indent="-372524" rtl="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1067"/>
            </a:lvl5pPr>
            <a:lvl6pPr marL="3657509" lvl="5" indent="-372524" rtl="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1067"/>
            </a:lvl6pPr>
            <a:lvl7pPr marL="4267093" lvl="6" indent="-372524" rtl="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1067"/>
            </a:lvl7pPr>
            <a:lvl8pPr marL="4876678" lvl="7" indent="-372524" rtl="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1067"/>
            </a:lvl8pPr>
            <a:lvl9pPr marL="5486263" lvl="8" indent="-372524" rtl="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1067"/>
            </a:lvl9pPr>
          </a:lstStyle>
          <a:p>
            <a:endParaRPr/>
          </a:p>
        </p:txBody>
      </p:sp>
      <p:sp>
        <p:nvSpPr>
          <p:cNvPr id="406" name="Google Shape;406;p32"/>
          <p:cNvSpPr txBox="1"/>
          <p:nvPr/>
        </p:nvSpPr>
        <p:spPr>
          <a:xfrm>
            <a:off x="9268400" y="6339100"/>
            <a:ext cx="2415600" cy="2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67">
                <a:solidFill>
                  <a:srgbClr val="D9D9D9"/>
                </a:solidFill>
                <a:latin typeface="Proxima Nova"/>
                <a:ea typeface="Proxima Nova"/>
                <a:cs typeface="Proxima Nova"/>
                <a:sym typeface="Proxima Nova"/>
              </a:rPr>
              <a:t>Confidential</a:t>
            </a:r>
            <a:r>
              <a:rPr lang="en" sz="1067">
                <a:solidFill>
                  <a:srgbClr val="3863A0"/>
                </a:solidFill>
                <a:latin typeface="Proxima Nova"/>
                <a:ea typeface="Proxima Nova"/>
                <a:cs typeface="Proxima Nova"/>
                <a:sym typeface="Proxima Nova"/>
              </a:rPr>
              <a:t>    </a:t>
            </a:r>
            <a:endParaRPr sz="1067">
              <a:solidFill>
                <a:srgbClr val="3863A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407" name="Google Shape;407;p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602941" y="6379190"/>
            <a:ext cx="102708" cy="145500"/>
          </a:xfrm>
          <a:prstGeom prst="rect">
            <a:avLst/>
          </a:prstGeom>
          <a:noFill/>
          <a:ln>
            <a:noFill/>
          </a:ln>
        </p:spPr>
      </p:pic>
      <p:sp>
        <p:nvSpPr>
          <p:cNvPr id="408" name="Google Shape;408;p32"/>
          <p:cNvSpPr txBox="1"/>
          <p:nvPr/>
        </p:nvSpPr>
        <p:spPr>
          <a:xfrm>
            <a:off x="5730200" y="6180484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67">
                <a:solidFill>
                  <a:srgbClr val="B7B7B7"/>
                </a:solidFill>
                <a:latin typeface="Proxima Nova"/>
                <a:ea typeface="Proxima Nova"/>
                <a:cs typeface="Proxima Nova"/>
                <a:sym typeface="Proxima Nova"/>
              </a:rPr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067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240145203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WHITE.2.Text body.3 columns">
  <p:cSld name="WHITE.2.Text body.3 columns">
    <p:bg>
      <p:bgPr>
        <a:solidFill>
          <a:srgbClr val="FFFFFF"/>
        </a:solidFill>
        <a:effectLst/>
      </p:bgPr>
    </p:bg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33"/>
          <p:cNvSpPr txBox="1">
            <a:spLocks noGrp="1"/>
          </p:cNvSpPr>
          <p:nvPr>
            <p:ph type="title"/>
          </p:nvPr>
        </p:nvSpPr>
        <p:spPr>
          <a:xfrm>
            <a:off x="406400" y="233353"/>
            <a:ext cx="11016000" cy="10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rgbClr val="3D4E6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411" name="Google Shape;411;p33"/>
          <p:cNvSpPr txBox="1">
            <a:spLocks noGrp="1"/>
          </p:cNvSpPr>
          <p:nvPr>
            <p:ph type="body" idx="1"/>
          </p:nvPr>
        </p:nvSpPr>
        <p:spPr>
          <a:xfrm>
            <a:off x="406400" y="1099387"/>
            <a:ext cx="11016000" cy="25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rtl="0">
              <a:spcBef>
                <a:spcPts val="0"/>
              </a:spcBef>
              <a:spcAft>
                <a:spcPts val="0"/>
              </a:spcAft>
              <a:buClr>
                <a:srgbClr val="0BA0FF"/>
              </a:buClr>
              <a:buSzPts val="1800"/>
              <a:buFont typeface="Proxima Nova"/>
              <a:buChar char="●"/>
              <a:defRPr sz="2400"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219170" lvl="1" indent="-457189" rtl="0">
              <a:spcBef>
                <a:spcPts val="0"/>
              </a:spcBef>
              <a:spcAft>
                <a:spcPts val="0"/>
              </a:spcAft>
              <a:buClr>
                <a:srgbClr val="0BA0FF"/>
              </a:buClr>
              <a:buSzPts val="1800"/>
              <a:buFont typeface="Proxima Nova"/>
              <a:buChar char="○"/>
              <a:defRPr sz="2400"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lvl="2" indent="-457189" rtl="0">
              <a:spcBef>
                <a:spcPts val="0"/>
              </a:spcBef>
              <a:spcAft>
                <a:spcPts val="0"/>
              </a:spcAft>
              <a:buClr>
                <a:srgbClr val="0BA0FF"/>
              </a:buClr>
              <a:buSzPts val="1800"/>
              <a:buFont typeface="Proxima Nova"/>
              <a:buChar char="■"/>
              <a:defRPr sz="2400"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lvl="3" indent="-457189" rtl="0">
              <a:spcBef>
                <a:spcPts val="0"/>
              </a:spcBef>
              <a:spcAft>
                <a:spcPts val="0"/>
              </a:spcAft>
              <a:buClr>
                <a:srgbClr val="0BA0FF"/>
              </a:buClr>
              <a:buSzPts val="1800"/>
              <a:buFont typeface="Proxima Nova"/>
              <a:buChar char="●"/>
              <a:defRPr sz="2400"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lvl="4" indent="-457189" rtl="0">
              <a:spcBef>
                <a:spcPts val="0"/>
              </a:spcBef>
              <a:spcAft>
                <a:spcPts val="0"/>
              </a:spcAft>
              <a:buClr>
                <a:srgbClr val="0BA0FF"/>
              </a:buClr>
              <a:buSzPts val="1800"/>
              <a:buFont typeface="Proxima Nova"/>
              <a:buChar char="○"/>
              <a:defRPr sz="2400"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lvl="5" indent="-457189" rtl="0">
              <a:spcBef>
                <a:spcPts val="0"/>
              </a:spcBef>
              <a:spcAft>
                <a:spcPts val="0"/>
              </a:spcAft>
              <a:buClr>
                <a:srgbClr val="0BA0FF"/>
              </a:buClr>
              <a:buSzPts val="1800"/>
              <a:buFont typeface="Proxima Nova"/>
              <a:buChar char="■"/>
              <a:defRPr sz="2400"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lvl="6" indent="-457189" rtl="0">
              <a:spcBef>
                <a:spcPts val="0"/>
              </a:spcBef>
              <a:spcAft>
                <a:spcPts val="0"/>
              </a:spcAft>
              <a:buClr>
                <a:srgbClr val="0BA0FF"/>
              </a:buClr>
              <a:buSzPts val="1800"/>
              <a:buFont typeface="Proxima Nova"/>
              <a:buChar char="●"/>
              <a:defRPr sz="2400"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lvl="7" indent="-457189" rtl="0">
              <a:spcBef>
                <a:spcPts val="0"/>
              </a:spcBef>
              <a:spcAft>
                <a:spcPts val="0"/>
              </a:spcAft>
              <a:buClr>
                <a:srgbClr val="0BA0FF"/>
              </a:buClr>
              <a:buSzPts val="1800"/>
              <a:buFont typeface="Proxima Nova"/>
              <a:buChar char="○"/>
              <a:defRPr sz="2400"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lvl="8" indent="-457189" rtl="0">
              <a:spcBef>
                <a:spcPts val="0"/>
              </a:spcBef>
              <a:spcAft>
                <a:spcPts val="0"/>
              </a:spcAft>
              <a:buClr>
                <a:srgbClr val="0BA0FF"/>
              </a:buClr>
              <a:buSzPts val="1800"/>
              <a:buFont typeface="Proxima Nova"/>
              <a:buChar char="■"/>
              <a:defRPr sz="2400"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412" name="Google Shape;412;p33"/>
          <p:cNvSpPr txBox="1">
            <a:spLocks noGrp="1"/>
          </p:cNvSpPr>
          <p:nvPr>
            <p:ph type="subTitle" idx="2"/>
          </p:nvPr>
        </p:nvSpPr>
        <p:spPr>
          <a:xfrm>
            <a:off x="409772" y="3490567"/>
            <a:ext cx="3604000" cy="8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413" name="Google Shape;413;p33"/>
          <p:cNvSpPr txBox="1">
            <a:spLocks noGrp="1"/>
          </p:cNvSpPr>
          <p:nvPr>
            <p:ph type="subTitle" idx="3"/>
          </p:nvPr>
        </p:nvSpPr>
        <p:spPr>
          <a:xfrm>
            <a:off x="4244801" y="3490567"/>
            <a:ext cx="3604000" cy="8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414" name="Google Shape;414;p33"/>
          <p:cNvSpPr txBox="1">
            <a:spLocks noGrp="1"/>
          </p:cNvSpPr>
          <p:nvPr>
            <p:ph type="subTitle" idx="4"/>
          </p:nvPr>
        </p:nvSpPr>
        <p:spPr>
          <a:xfrm>
            <a:off x="8079832" y="3490567"/>
            <a:ext cx="3604000" cy="8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415" name="Google Shape;415;p33"/>
          <p:cNvSpPr txBox="1">
            <a:spLocks noGrp="1"/>
          </p:cNvSpPr>
          <p:nvPr>
            <p:ph type="subTitle" idx="5"/>
          </p:nvPr>
        </p:nvSpPr>
        <p:spPr>
          <a:xfrm>
            <a:off x="409772" y="4221763"/>
            <a:ext cx="3604000" cy="14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416" name="Google Shape;416;p33"/>
          <p:cNvSpPr txBox="1">
            <a:spLocks noGrp="1"/>
          </p:cNvSpPr>
          <p:nvPr>
            <p:ph type="subTitle" idx="6"/>
          </p:nvPr>
        </p:nvSpPr>
        <p:spPr>
          <a:xfrm>
            <a:off x="4244800" y="4221763"/>
            <a:ext cx="3604000" cy="14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417" name="Google Shape;417;p33"/>
          <p:cNvSpPr txBox="1">
            <a:spLocks noGrp="1"/>
          </p:cNvSpPr>
          <p:nvPr>
            <p:ph type="subTitle" idx="7"/>
          </p:nvPr>
        </p:nvSpPr>
        <p:spPr>
          <a:xfrm>
            <a:off x="8079828" y="4221763"/>
            <a:ext cx="3604000" cy="14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cxnSp>
        <p:nvCxnSpPr>
          <p:cNvPr id="418" name="Google Shape;418;p33"/>
          <p:cNvCxnSpPr/>
          <p:nvPr/>
        </p:nvCxnSpPr>
        <p:spPr>
          <a:xfrm>
            <a:off x="397967" y="3632212"/>
            <a:ext cx="0" cy="21444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9" name="Google Shape;419;p33"/>
          <p:cNvCxnSpPr/>
          <p:nvPr/>
        </p:nvCxnSpPr>
        <p:spPr>
          <a:xfrm>
            <a:off x="4224903" y="3632212"/>
            <a:ext cx="0" cy="21444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0" name="Google Shape;420;p33"/>
          <p:cNvCxnSpPr/>
          <p:nvPr/>
        </p:nvCxnSpPr>
        <p:spPr>
          <a:xfrm>
            <a:off x="8079788" y="3632212"/>
            <a:ext cx="0" cy="21444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21" name="Google Shape;421;p33"/>
          <p:cNvSpPr txBox="1">
            <a:spLocks noGrp="1"/>
          </p:cNvSpPr>
          <p:nvPr>
            <p:ph type="body" idx="8"/>
          </p:nvPr>
        </p:nvSpPr>
        <p:spPr>
          <a:xfrm>
            <a:off x="406400" y="6301100"/>
            <a:ext cx="4146800" cy="2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372524" rtl="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1067"/>
            </a:lvl1pPr>
            <a:lvl2pPr marL="1219170" lvl="1" indent="-372524" rtl="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1067"/>
            </a:lvl2pPr>
            <a:lvl3pPr marL="1828754" lvl="2" indent="-372524" rtl="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1067"/>
            </a:lvl3pPr>
            <a:lvl4pPr marL="2438339" lvl="3" indent="-372524" rtl="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1067"/>
            </a:lvl4pPr>
            <a:lvl5pPr marL="3047924" lvl="4" indent="-372524" rtl="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1067"/>
            </a:lvl5pPr>
            <a:lvl6pPr marL="3657509" lvl="5" indent="-372524" rtl="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1067"/>
            </a:lvl6pPr>
            <a:lvl7pPr marL="4267093" lvl="6" indent="-372524" rtl="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1067"/>
            </a:lvl7pPr>
            <a:lvl8pPr marL="4876678" lvl="7" indent="-372524" rtl="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1067"/>
            </a:lvl8pPr>
            <a:lvl9pPr marL="5486263" lvl="8" indent="-372524" rtl="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1067"/>
            </a:lvl9pPr>
          </a:lstStyle>
          <a:p>
            <a:endParaRPr/>
          </a:p>
        </p:txBody>
      </p:sp>
      <p:sp>
        <p:nvSpPr>
          <p:cNvPr id="422" name="Google Shape;422;p33"/>
          <p:cNvSpPr txBox="1"/>
          <p:nvPr/>
        </p:nvSpPr>
        <p:spPr>
          <a:xfrm>
            <a:off x="9268400" y="6339100"/>
            <a:ext cx="2415600" cy="2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67">
                <a:solidFill>
                  <a:srgbClr val="D9D9D9"/>
                </a:solidFill>
                <a:latin typeface="Proxima Nova"/>
                <a:ea typeface="Proxima Nova"/>
                <a:cs typeface="Proxima Nova"/>
                <a:sym typeface="Proxima Nova"/>
              </a:rPr>
              <a:t>Confidential</a:t>
            </a:r>
            <a:r>
              <a:rPr lang="en" sz="1067">
                <a:solidFill>
                  <a:srgbClr val="3863A0"/>
                </a:solidFill>
                <a:latin typeface="Proxima Nova"/>
                <a:ea typeface="Proxima Nova"/>
                <a:cs typeface="Proxima Nova"/>
                <a:sym typeface="Proxima Nova"/>
              </a:rPr>
              <a:t>    </a:t>
            </a:r>
            <a:endParaRPr sz="1067">
              <a:solidFill>
                <a:srgbClr val="3863A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423" name="Google Shape;423;p3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602941" y="6379190"/>
            <a:ext cx="102708" cy="145500"/>
          </a:xfrm>
          <a:prstGeom prst="rect">
            <a:avLst/>
          </a:prstGeom>
          <a:noFill/>
          <a:ln>
            <a:noFill/>
          </a:ln>
        </p:spPr>
      </p:pic>
      <p:sp>
        <p:nvSpPr>
          <p:cNvPr id="424" name="Google Shape;424;p33"/>
          <p:cNvSpPr txBox="1"/>
          <p:nvPr/>
        </p:nvSpPr>
        <p:spPr>
          <a:xfrm>
            <a:off x="5730200" y="6180484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67">
                <a:solidFill>
                  <a:srgbClr val="B7B7B7"/>
                </a:solidFill>
                <a:latin typeface="Proxima Nova"/>
                <a:ea typeface="Proxima Nova"/>
                <a:cs typeface="Proxima Nova"/>
                <a:sym typeface="Proxima Nova"/>
              </a:rPr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067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28835760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ck.1.Text body.3 columns">
  <p:cSld name="Black.1.Text body.3 columns">
    <p:bg>
      <p:bgPr>
        <a:solidFill>
          <a:srgbClr val="FFFFFF"/>
        </a:solidFill>
        <a:effectLst/>
      </p:bgPr>
    </p:bg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3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5506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27" name="Google Shape;427;p34"/>
          <p:cNvSpPr txBox="1"/>
          <p:nvPr/>
        </p:nvSpPr>
        <p:spPr>
          <a:xfrm>
            <a:off x="9268400" y="6339100"/>
            <a:ext cx="2415600" cy="2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67">
                <a:solidFill>
                  <a:srgbClr val="D9D9D9"/>
                </a:solidFill>
                <a:latin typeface="Proxima Nova"/>
                <a:ea typeface="Proxima Nova"/>
                <a:cs typeface="Proxima Nova"/>
                <a:sym typeface="Proxima Nova"/>
              </a:rPr>
              <a:t>Confidential</a:t>
            </a:r>
            <a:r>
              <a:rPr lang="en" sz="1067">
                <a:solidFill>
                  <a:srgbClr val="3863A0"/>
                </a:solidFill>
                <a:latin typeface="Proxima Nova"/>
                <a:ea typeface="Proxima Nova"/>
                <a:cs typeface="Proxima Nova"/>
                <a:sym typeface="Proxima Nova"/>
              </a:rPr>
              <a:t>    </a:t>
            </a:r>
            <a:endParaRPr sz="1067">
              <a:solidFill>
                <a:srgbClr val="3863A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428" name="Google Shape;428;p3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602941" y="6379190"/>
            <a:ext cx="102708" cy="145500"/>
          </a:xfrm>
          <a:prstGeom prst="rect">
            <a:avLst/>
          </a:prstGeom>
          <a:noFill/>
          <a:ln>
            <a:noFill/>
          </a:ln>
        </p:spPr>
      </p:pic>
      <p:sp>
        <p:nvSpPr>
          <p:cNvPr id="429" name="Google Shape;429;p34"/>
          <p:cNvSpPr txBox="1">
            <a:spLocks noGrp="1"/>
          </p:cNvSpPr>
          <p:nvPr>
            <p:ph type="body" idx="1"/>
          </p:nvPr>
        </p:nvSpPr>
        <p:spPr>
          <a:xfrm>
            <a:off x="406400" y="6301100"/>
            <a:ext cx="4146800" cy="2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37252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Char char="●"/>
              <a:defRPr sz="1067">
                <a:solidFill>
                  <a:srgbClr val="FFFFFF"/>
                </a:solidFill>
              </a:defRPr>
            </a:lvl1pPr>
            <a:lvl2pPr marL="1219170" lvl="1" indent="-37252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Char char="○"/>
              <a:defRPr sz="1067">
                <a:solidFill>
                  <a:srgbClr val="FFFFFF"/>
                </a:solidFill>
              </a:defRPr>
            </a:lvl2pPr>
            <a:lvl3pPr marL="1828754" lvl="2" indent="-37252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Char char="■"/>
              <a:defRPr sz="1067">
                <a:solidFill>
                  <a:srgbClr val="FFFFFF"/>
                </a:solidFill>
              </a:defRPr>
            </a:lvl3pPr>
            <a:lvl4pPr marL="2438339" lvl="3" indent="-37252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Char char="●"/>
              <a:defRPr sz="1067">
                <a:solidFill>
                  <a:srgbClr val="FFFFFF"/>
                </a:solidFill>
              </a:defRPr>
            </a:lvl4pPr>
            <a:lvl5pPr marL="3047924" lvl="4" indent="-37252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Char char="○"/>
              <a:defRPr sz="1067">
                <a:solidFill>
                  <a:srgbClr val="FFFFFF"/>
                </a:solidFill>
              </a:defRPr>
            </a:lvl5pPr>
            <a:lvl6pPr marL="3657509" lvl="5" indent="-37252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Char char="■"/>
              <a:defRPr sz="1067">
                <a:solidFill>
                  <a:srgbClr val="FFFFFF"/>
                </a:solidFill>
              </a:defRPr>
            </a:lvl6pPr>
            <a:lvl7pPr marL="4267093" lvl="6" indent="-37252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Char char="●"/>
              <a:defRPr sz="1067">
                <a:solidFill>
                  <a:srgbClr val="FFFFFF"/>
                </a:solidFill>
              </a:defRPr>
            </a:lvl7pPr>
            <a:lvl8pPr marL="4876678" lvl="7" indent="-37252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Char char="○"/>
              <a:defRPr sz="1067">
                <a:solidFill>
                  <a:srgbClr val="FFFFFF"/>
                </a:solidFill>
              </a:defRPr>
            </a:lvl8pPr>
            <a:lvl9pPr marL="5486263" lvl="8" indent="-37252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Char char="■"/>
              <a:defRPr sz="1067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30" name="Google Shape;430;p34"/>
          <p:cNvSpPr txBox="1"/>
          <p:nvPr/>
        </p:nvSpPr>
        <p:spPr>
          <a:xfrm>
            <a:off x="5730200" y="6180484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67">
                <a:solidFill>
                  <a:srgbClr val="B7B7B7"/>
                </a:solidFill>
                <a:latin typeface="Proxima Nova"/>
                <a:ea typeface="Proxima Nova"/>
                <a:cs typeface="Proxima Nova"/>
                <a:sym typeface="Proxima Nova"/>
              </a:rPr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067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31" name="Google Shape;431;p34"/>
          <p:cNvSpPr txBox="1">
            <a:spLocks noGrp="1"/>
          </p:cNvSpPr>
          <p:nvPr>
            <p:ph type="title"/>
          </p:nvPr>
        </p:nvSpPr>
        <p:spPr>
          <a:xfrm>
            <a:off x="406400" y="233353"/>
            <a:ext cx="11016000" cy="10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432" name="Google Shape;432;p34"/>
          <p:cNvSpPr txBox="1">
            <a:spLocks noGrp="1"/>
          </p:cNvSpPr>
          <p:nvPr>
            <p:ph type="body" idx="2"/>
          </p:nvPr>
        </p:nvSpPr>
        <p:spPr>
          <a:xfrm>
            <a:off x="406400" y="1099387"/>
            <a:ext cx="11016000" cy="25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Char char="●"/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219170" lvl="1" indent="-457189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Char char="○"/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lvl="2" indent="-457189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Char char="■"/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lvl="3" indent="-457189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Char char="●"/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lvl="4" indent="-457189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Char char="○"/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lvl="5" indent="-457189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Char char="■"/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lvl="6" indent="-457189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Char char="●"/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lvl="7" indent="-457189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Char char="○"/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lvl="8" indent="-457189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Char char="■"/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433" name="Google Shape;433;p34"/>
          <p:cNvSpPr txBox="1">
            <a:spLocks noGrp="1"/>
          </p:cNvSpPr>
          <p:nvPr>
            <p:ph type="subTitle" idx="3"/>
          </p:nvPr>
        </p:nvSpPr>
        <p:spPr>
          <a:xfrm>
            <a:off x="409772" y="3490567"/>
            <a:ext cx="3604000" cy="8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434" name="Google Shape;434;p34"/>
          <p:cNvSpPr txBox="1">
            <a:spLocks noGrp="1"/>
          </p:cNvSpPr>
          <p:nvPr>
            <p:ph type="subTitle" idx="4"/>
          </p:nvPr>
        </p:nvSpPr>
        <p:spPr>
          <a:xfrm>
            <a:off x="4244801" y="3490567"/>
            <a:ext cx="3604000" cy="8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435" name="Google Shape;435;p34"/>
          <p:cNvSpPr txBox="1">
            <a:spLocks noGrp="1"/>
          </p:cNvSpPr>
          <p:nvPr>
            <p:ph type="subTitle" idx="5"/>
          </p:nvPr>
        </p:nvSpPr>
        <p:spPr>
          <a:xfrm>
            <a:off x="8079832" y="3490567"/>
            <a:ext cx="3604000" cy="8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436" name="Google Shape;436;p34"/>
          <p:cNvSpPr txBox="1">
            <a:spLocks noGrp="1"/>
          </p:cNvSpPr>
          <p:nvPr>
            <p:ph type="subTitle" idx="6"/>
          </p:nvPr>
        </p:nvSpPr>
        <p:spPr>
          <a:xfrm>
            <a:off x="409772" y="4221763"/>
            <a:ext cx="3604000" cy="14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437" name="Google Shape;437;p34"/>
          <p:cNvSpPr txBox="1">
            <a:spLocks noGrp="1"/>
          </p:cNvSpPr>
          <p:nvPr>
            <p:ph type="subTitle" idx="7"/>
          </p:nvPr>
        </p:nvSpPr>
        <p:spPr>
          <a:xfrm>
            <a:off x="4244800" y="4221763"/>
            <a:ext cx="3604000" cy="14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438" name="Google Shape;438;p34"/>
          <p:cNvSpPr txBox="1">
            <a:spLocks noGrp="1"/>
          </p:cNvSpPr>
          <p:nvPr>
            <p:ph type="subTitle" idx="8"/>
          </p:nvPr>
        </p:nvSpPr>
        <p:spPr>
          <a:xfrm>
            <a:off x="8079828" y="4221763"/>
            <a:ext cx="3604000" cy="14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cxnSp>
        <p:nvCxnSpPr>
          <p:cNvPr id="439" name="Google Shape;439;p34"/>
          <p:cNvCxnSpPr/>
          <p:nvPr/>
        </p:nvCxnSpPr>
        <p:spPr>
          <a:xfrm>
            <a:off x="397967" y="3632212"/>
            <a:ext cx="0" cy="21444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0" name="Google Shape;440;p34"/>
          <p:cNvCxnSpPr/>
          <p:nvPr/>
        </p:nvCxnSpPr>
        <p:spPr>
          <a:xfrm>
            <a:off x="4224903" y="3632212"/>
            <a:ext cx="0" cy="21444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1" name="Google Shape;441;p34"/>
          <p:cNvCxnSpPr/>
          <p:nvPr/>
        </p:nvCxnSpPr>
        <p:spPr>
          <a:xfrm>
            <a:off x="8079788" y="3632212"/>
            <a:ext cx="0" cy="21444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416464515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ue.1.Text body.3 columns">
  <p:cSld name="Blue.1.Text body.3 columns">
    <p:bg>
      <p:bgPr>
        <a:solidFill>
          <a:srgbClr val="FFFFFF"/>
        </a:solidFill>
        <a:effectLst/>
      </p:bgPr>
    </p:bg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3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5A9E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44" name="Google Shape;444;p35"/>
          <p:cNvSpPr txBox="1"/>
          <p:nvPr/>
        </p:nvSpPr>
        <p:spPr>
          <a:xfrm>
            <a:off x="9268400" y="6339100"/>
            <a:ext cx="2415600" cy="2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67">
                <a:solidFill>
                  <a:srgbClr val="B6D8FF"/>
                </a:solidFill>
                <a:latin typeface="Proxima Nova"/>
                <a:ea typeface="Proxima Nova"/>
                <a:cs typeface="Proxima Nova"/>
                <a:sym typeface="Proxima Nova"/>
              </a:rPr>
              <a:t>Confidential    </a:t>
            </a:r>
            <a:endParaRPr sz="1067">
              <a:solidFill>
                <a:srgbClr val="B6D8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445" name="Google Shape;445;p3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602941" y="6379190"/>
            <a:ext cx="102708" cy="145500"/>
          </a:xfrm>
          <a:prstGeom prst="rect">
            <a:avLst/>
          </a:prstGeom>
          <a:noFill/>
          <a:ln>
            <a:noFill/>
          </a:ln>
        </p:spPr>
      </p:pic>
      <p:sp>
        <p:nvSpPr>
          <p:cNvPr id="446" name="Google Shape;446;p35"/>
          <p:cNvSpPr txBox="1">
            <a:spLocks noGrp="1"/>
          </p:cNvSpPr>
          <p:nvPr>
            <p:ph type="body" idx="1"/>
          </p:nvPr>
        </p:nvSpPr>
        <p:spPr>
          <a:xfrm>
            <a:off x="406400" y="6301100"/>
            <a:ext cx="4146800" cy="2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37252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Char char="●"/>
              <a:defRPr sz="1067">
                <a:solidFill>
                  <a:srgbClr val="FFFFFF"/>
                </a:solidFill>
              </a:defRPr>
            </a:lvl1pPr>
            <a:lvl2pPr marL="1219170" lvl="1" indent="-37252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Char char="○"/>
              <a:defRPr sz="1067">
                <a:solidFill>
                  <a:srgbClr val="FFFFFF"/>
                </a:solidFill>
              </a:defRPr>
            </a:lvl2pPr>
            <a:lvl3pPr marL="1828754" lvl="2" indent="-37252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Char char="■"/>
              <a:defRPr sz="1067">
                <a:solidFill>
                  <a:srgbClr val="FFFFFF"/>
                </a:solidFill>
              </a:defRPr>
            </a:lvl3pPr>
            <a:lvl4pPr marL="2438339" lvl="3" indent="-37252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Char char="●"/>
              <a:defRPr sz="1067">
                <a:solidFill>
                  <a:srgbClr val="FFFFFF"/>
                </a:solidFill>
              </a:defRPr>
            </a:lvl4pPr>
            <a:lvl5pPr marL="3047924" lvl="4" indent="-37252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Char char="○"/>
              <a:defRPr sz="1067">
                <a:solidFill>
                  <a:srgbClr val="FFFFFF"/>
                </a:solidFill>
              </a:defRPr>
            </a:lvl5pPr>
            <a:lvl6pPr marL="3657509" lvl="5" indent="-37252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Char char="■"/>
              <a:defRPr sz="1067">
                <a:solidFill>
                  <a:srgbClr val="FFFFFF"/>
                </a:solidFill>
              </a:defRPr>
            </a:lvl6pPr>
            <a:lvl7pPr marL="4267093" lvl="6" indent="-37252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Char char="●"/>
              <a:defRPr sz="1067">
                <a:solidFill>
                  <a:srgbClr val="FFFFFF"/>
                </a:solidFill>
              </a:defRPr>
            </a:lvl7pPr>
            <a:lvl8pPr marL="4876678" lvl="7" indent="-37252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Char char="○"/>
              <a:defRPr sz="1067">
                <a:solidFill>
                  <a:srgbClr val="FFFFFF"/>
                </a:solidFill>
              </a:defRPr>
            </a:lvl8pPr>
            <a:lvl9pPr marL="5486263" lvl="8" indent="-37252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Char char="■"/>
              <a:defRPr sz="1067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47" name="Google Shape;447;p35"/>
          <p:cNvSpPr txBox="1"/>
          <p:nvPr/>
        </p:nvSpPr>
        <p:spPr>
          <a:xfrm>
            <a:off x="5730200" y="6180484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67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067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48" name="Google Shape;448;p35"/>
          <p:cNvSpPr txBox="1">
            <a:spLocks noGrp="1"/>
          </p:cNvSpPr>
          <p:nvPr>
            <p:ph type="title"/>
          </p:nvPr>
        </p:nvSpPr>
        <p:spPr>
          <a:xfrm>
            <a:off x="406400" y="233353"/>
            <a:ext cx="11016000" cy="10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449" name="Google Shape;449;p35"/>
          <p:cNvSpPr txBox="1">
            <a:spLocks noGrp="1"/>
          </p:cNvSpPr>
          <p:nvPr>
            <p:ph type="body" idx="2"/>
          </p:nvPr>
        </p:nvSpPr>
        <p:spPr>
          <a:xfrm>
            <a:off x="406400" y="1099387"/>
            <a:ext cx="11016000" cy="25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●"/>
              <a:defRPr sz="24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219170" lvl="1" indent="-45718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○"/>
              <a:defRPr sz="24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lvl="2" indent="-45718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■"/>
              <a:defRPr sz="24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lvl="3" indent="-45718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●"/>
              <a:defRPr sz="24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lvl="4" indent="-45718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○"/>
              <a:defRPr sz="24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lvl="5" indent="-45718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■"/>
              <a:defRPr sz="24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lvl="6" indent="-45718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●"/>
              <a:defRPr sz="24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lvl="7" indent="-45718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○"/>
              <a:defRPr sz="24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lvl="8" indent="-45718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■"/>
              <a:defRPr sz="24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450" name="Google Shape;450;p35"/>
          <p:cNvSpPr txBox="1">
            <a:spLocks noGrp="1"/>
          </p:cNvSpPr>
          <p:nvPr>
            <p:ph type="subTitle" idx="3"/>
          </p:nvPr>
        </p:nvSpPr>
        <p:spPr>
          <a:xfrm>
            <a:off x="409772" y="3490567"/>
            <a:ext cx="3604000" cy="8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451" name="Google Shape;451;p35"/>
          <p:cNvSpPr txBox="1">
            <a:spLocks noGrp="1"/>
          </p:cNvSpPr>
          <p:nvPr>
            <p:ph type="subTitle" idx="4"/>
          </p:nvPr>
        </p:nvSpPr>
        <p:spPr>
          <a:xfrm>
            <a:off x="4244801" y="3490567"/>
            <a:ext cx="3604000" cy="8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452" name="Google Shape;452;p35"/>
          <p:cNvSpPr txBox="1">
            <a:spLocks noGrp="1"/>
          </p:cNvSpPr>
          <p:nvPr>
            <p:ph type="subTitle" idx="5"/>
          </p:nvPr>
        </p:nvSpPr>
        <p:spPr>
          <a:xfrm>
            <a:off x="8079832" y="3490567"/>
            <a:ext cx="3604000" cy="8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453" name="Google Shape;453;p35"/>
          <p:cNvSpPr txBox="1">
            <a:spLocks noGrp="1"/>
          </p:cNvSpPr>
          <p:nvPr>
            <p:ph type="subTitle" idx="6"/>
          </p:nvPr>
        </p:nvSpPr>
        <p:spPr>
          <a:xfrm>
            <a:off x="409772" y="4221763"/>
            <a:ext cx="3604000" cy="14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454" name="Google Shape;454;p35"/>
          <p:cNvSpPr txBox="1">
            <a:spLocks noGrp="1"/>
          </p:cNvSpPr>
          <p:nvPr>
            <p:ph type="subTitle" idx="7"/>
          </p:nvPr>
        </p:nvSpPr>
        <p:spPr>
          <a:xfrm>
            <a:off x="4244800" y="4221763"/>
            <a:ext cx="3604000" cy="14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455" name="Google Shape;455;p35"/>
          <p:cNvSpPr txBox="1">
            <a:spLocks noGrp="1"/>
          </p:cNvSpPr>
          <p:nvPr>
            <p:ph type="subTitle" idx="8"/>
          </p:nvPr>
        </p:nvSpPr>
        <p:spPr>
          <a:xfrm>
            <a:off x="8079828" y="4221763"/>
            <a:ext cx="3604000" cy="14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cxnSp>
        <p:nvCxnSpPr>
          <p:cNvPr id="456" name="Google Shape;456;p35"/>
          <p:cNvCxnSpPr/>
          <p:nvPr/>
        </p:nvCxnSpPr>
        <p:spPr>
          <a:xfrm>
            <a:off x="397967" y="3632212"/>
            <a:ext cx="0" cy="2144400"/>
          </a:xfrm>
          <a:prstGeom prst="straightConnector1">
            <a:avLst/>
          </a:prstGeom>
          <a:noFill/>
          <a:ln w="9525" cap="flat" cmpd="sng">
            <a:solidFill>
              <a:srgbClr val="23273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7" name="Google Shape;457;p35"/>
          <p:cNvCxnSpPr/>
          <p:nvPr/>
        </p:nvCxnSpPr>
        <p:spPr>
          <a:xfrm>
            <a:off x="4224903" y="3632212"/>
            <a:ext cx="0" cy="2144400"/>
          </a:xfrm>
          <a:prstGeom prst="straightConnector1">
            <a:avLst/>
          </a:prstGeom>
          <a:noFill/>
          <a:ln w="9525" cap="flat" cmpd="sng">
            <a:solidFill>
              <a:srgbClr val="23273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8" name="Google Shape;458;p35"/>
          <p:cNvCxnSpPr/>
          <p:nvPr/>
        </p:nvCxnSpPr>
        <p:spPr>
          <a:xfrm>
            <a:off x="8079788" y="3632212"/>
            <a:ext cx="0" cy="2144400"/>
          </a:xfrm>
          <a:prstGeom prst="straightConnector1">
            <a:avLst/>
          </a:prstGeom>
          <a:noFill/>
          <a:ln w="9525" cap="flat" cmpd="sng">
            <a:solidFill>
              <a:srgbClr val="232739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83226268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ue.2.Text body.3 columns">
  <p:cSld name="Blue.2.Text body.3 columns">
    <p:bg>
      <p:bgPr>
        <a:solidFill>
          <a:srgbClr val="FFFFFF"/>
        </a:solidFill>
        <a:effectLst/>
      </p:bgPr>
    </p:bg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3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F256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61" name="Google Shape;461;p36"/>
          <p:cNvSpPr txBox="1"/>
          <p:nvPr/>
        </p:nvSpPr>
        <p:spPr>
          <a:xfrm>
            <a:off x="9268400" y="6339100"/>
            <a:ext cx="2415600" cy="2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67">
                <a:solidFill>
                  <a:srgbClr val="B6D8FF"/>
                </a:solidFill>
                <a:latin typeface="Proxima Nova"/>
                <a:ea typeface="Proxima Nova"/>
                <a:cs typeface="Proxima Nova"/>
                <a:sym typeface="Proxima Nova"/>
              </a:rPr>
              <a:t>Confidential    </a:t>
            </a:r>
            <a:endParaRPr sz="1067">
              <a:solidFill>
                <a:srgbClr val="B6D8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462" name="Google Shape;462;p3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602941" y="6379190"/>
            <a:ext cx="102708" cy="145500"/>
          </a:xfrm>
          <a:prstGeom prst="rect">
            <a:avLst/>
          </a:prstGeom>
          <a:noFill/>
          <a:ln>
            <a:noFill/>
          </a:ln>
        </p:spPr>
      </p:pic>
      <p:sp>
        <p:nvSpPr>
          <p:cNvPr id="463" name="Google Shape;463;p36"/>
          <p:cNvSpPr txBox="1">
            <a:spLocks noGrp="1"/>
          </p:cNvSpPr>
          <p:nvPr>
            <p:ph type="body" idx="1"/>
          </p:nvPr>
        </p:nvSpPr>
        <p:spPr>
          <a:xfrm>
            <a:off x="406400" y="6301100"/>
            <a:ext cx="4146800" cy="2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37252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Char char="●"/>
              <a:defRPr sz="1067">
                <a:solidFill>
                  <a:srgbClr val="FFFFFF"/>
                </a:solidFill>
              </a:defRPr>
            </a:lvl1pPr>
            <a:lvl2pPr marL="1219170" lvl="1" indent="-37252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Char char="○"/>
              <a:defRPr sz="1067">
                <a:solidFill>
                  <a:srgbClr val="FFFFFF"/>
                </a:solidFill>
              </a:defRPr>
            </a:lvl2pPr>
            <a:lvl3pPr marL="1828754" lvl="2" indent="-37252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Char char="■"/>
              <a:defRPr sz="1067">
                <a:solidFill>
                  <a:srgbClr val="FFFFFF"/>
                </a:solidFill>
              </a:defRPr>
            </a:lvl3pPr>
            <a:lvl4pPr marL="2438339" lvl="3" indent="-37252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Char char="●"/>
              <a:defRPr sz="1067">
                <a:solidFill>
                  <a:srgbClr val="FFFFFF"/>
                </a:solidFill>
              </a:defRPr>
            </a:lvl4pPr>
            <a:lvl5pPr marL="3047924" lvl="4" indent="-37252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Char char="○"/>
              <a:defRPr sz="1067">
                <a:solidFill>
                  <a:srgbClr val="FFFFFF"/>
                </a:solidFill>
              </a:defRPr>
            </a:lvl5pPr>
            <a:lvl6pPr marL="3657509" lvl="5" indent="-37252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Char char="■"/>
              <a:defRPr sz="1067">
                <a:solidFill>
                  <a:srgbClr val="FFFFFF"/>
                </a:solidFill>
              </a:defRPr>
            </a:lvl6pPr>
            <a:lvl7pPr marL="4267093" lvl="6" indent="-37252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Char char="●"/>
              <a:defRPr sz="1067">
                <a:solidFill>
                  <a:srgbClr val="FFFFFF"/>
                </a:solidFill>
              </a:defRPr>
            </a:lvl7pPr>
            <a:lvl8pPr marL="4876678" lvl="7" indent="-37252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Char char="○"/>
              <a:defRPr sz="1067">
                <a:solidFill>
                  <a:srgbClr val="FFFFFF"/>
                </a:solidFill>
              </a:defRPr>
            </a:lvl8pPr>
            <a:lvl9pPr marL="5486263" lvl="8" indent="-37252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Char char="■"/>
              <a:defRPr sz="1067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64" name="Google Shape;464;p36"/>
          <p:cNvSpPr txBox="1"/>
          <p:nvPr/>
        </p:nvSpPr>
        <p:spPr>
          <a:xfrm>
            <a:off x="5730200" y="6180484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67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067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65" name="Google Shape;465;p36"/>
          <p:cNvSpPr txBox="1">
            <a:spLocks noGrp="1"/>
          </p:cNvSpPr>
          <p:nvPr>
            <p:ph type="title"/>
          </p:nvPr>
        </p:nvSpPr>
        <p:spPr>
          <a:xfrm>
            <a:off x="406400" y="233353"/>
            <a:ext cx="11016000" cy="10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466" name="Google Shape;466;p36"/>
          <p:cNvSpPr txBox="1">
            <a:spLocks noGrp="1"/>
          </p:cNvSpPr>
          <p:nvPr>
            <p:ph type="body" idx="2"/>
          </p:nvPr>
        </p:nvSpPr>
        <p:spPr>
          <a:xfrm>
            <a:off x="406400" y="1099387"/>
            <a:ext cx="11016000" cy="25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rtl="0">
              <a:spcBef>
                <a:spcPts val="0"/>
              </a:spcBef>
              <a:spcAft>
                <a:spcPts val="0"/>
              </a:spcAft>
              <a:buClr>
                <a:srgbClr val="0BA0FF"/>
              </a:buClr>
              <a:buSzPts val="1800"/>
              <a:buFont typeface="Proxima Nova"/>
              <a:buChar char="●"/>
              <a:defRPr sz="2400"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219170" lvl="1" indent="-457189" rtl="0">
              <a:spcBef>
                <a:spcPts val="0"/>
              </a:spcBef>
              <a:spcAft>
                <a:spcPts val="0"/>
              </a:spcAft>
              <a:buClr>
                <a:srgbClr val="0BA0FF"/>
              </a:buClr>
              <a:buSzPts val="1800"/>
              <a:buFont typeface="Proxima Nova"/>
              <a:buChar char="○"/>
              <a:defRPr sz="2400"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lvl="2" indent="-457189" rtl="0">
              <a:spcBef>
                <a:spcPts val="0"/>
              </a:spcBef>
              <a:spcAft>
                <a:spcPts val="0"/>
              </a:spcAft>
              <a:buClr>
                <a:srgbClr val="0BA0FF"/>
              </a:buClr>
              <a:buSzPts val="1800"/>
              <a:buFont typeface="Proxima Nova"/>
              <a:buChar char="■"/>
              <a:defRPr sz="2400"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lvl="3" indent="-457189" rtl="0">
              <a:spcBef>
                <a:spcPts val="0"/>
              </a:spcBef>
              <a:spcAft>
                <a:spcPts val="0"/>
              </a:spcAft>
              <a:buClr>
                <a:srgbClr val="0BA0FF"/>
              </a:buClr>
              <a:buSzPts val="1800"/>
              <a:buFont typeface="Proxima Nova"/>
              <a:buChar char="●"/>
              <a:defRPr sz="2400"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lvl="4" indent="-457189" rtl="0">
              <a:spcBef>
                <a:spcPts val="0"/>
              </a:spcBef>
              <a:spcAft>
                <a:spcPts val="0"/>
              </a:spcAft>
              <a:buClr>
                <a:srgbClr val="0BA0FF"/>
              </a:buClr>
              <a:buSzPts val="1800"/>
              <a:buFont typeface="Proxima Nova"/>
              <a:buChar char="○"/>
              <a:defRPr sz="2400"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lvl="5" indent="-457189" rtl="0">
              <a:spcBef>
                <a:spcPts val="0"/>
              </a:spcBef>
              <a:spcAft>
                <a:spcPts val="0"/>
              </a:spcAft>
              <a:buClr>
                <a:srgbClr val="0BA0FF"/>
              </a:buClr>
              <a:buSzPts val="1800"/>
              <a:buFont typeface="Proxima Nova"/>
              <a:buChar char="■"/>
              <a:defRPr sz="2400"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lvl="6" indent="-457189" rtl="0">
              <a:spcBef>
                <a:spcPts val="0"/>
              </a:spcBef>
              <a:spcAft>
                <a:spcPts val="0"/>
              </a:spcAft>
              <a:buClr>
                <a:srgbClr val="0BA0FF"/>
              </a:buClr>
              <a:buSzPts val="1800"/>
              <a:buFont typeface="Proxima Nova"/>
              <a:buChar char="●"/>
              <a:defRPr sz="2400"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lvl="7" indent="-457189" rtl="0">
              <a:spcBef>
                <a:spcPts val="0"/>
              </a:spcBef>
              <a:spcAft>
                <a:spcPts val="0"/>
              </a:spcAft>
              <a:buClr>
                <a:srgbClr val="0BA0FF"/>
              </a:buClr>
              <a:buSzPts val="1800"/>
              <a:buFont typeface="Proxima Nova"/>
              <a:buChar char="○"/>
              <a:defRPr sz="2400"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lvl="8" indent="-457189" rtl="0">
              <a:spcBef>
                <a:spcPts val="0"/>
              </a:spcBef>
              <a:spcAft>
                <a:spcPts val="0"/>
              </a:spcAft>
              <a:buClr>
                <a:srgbClr val="0BA0FF"/>
              </a:buClr>
              <a:buSzPts val="1800"/>
              <a:buFont typeface="Proxima Nova"/>
              <a:buChar char="■"/>
              <a:defRPr sz="2400"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467" name="Google Shape;467;p36"/>
          <p:cNvSpPr txBox="1">
            <a:spLocks noGrp="1"/>
          </p:cNvSpPr>
          <p:nvPr>
            <p:ph type="subTitle" idx="3"/>
          </p:nvPr>
        </p:nvSpPr>
        <p:spPr>
          <a:xfrm>
            <a:off x="409772" y="3490567"/>
            <a:ext cx="3604000" cy="8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468" name="Google Shape;468;p36"/>
          <p:cNvSpPr txBox="1">
            <a:spLocks noGrp="1"/>
          </p:cNvSpPr>
          <p:nvPr>
            <p:ph type="subTitle" idx="4"/>
          </p:nvPr>
        </p:nvSpPr>
        <p:spPr>
          <a:xfrm>
            <a:off x="4244801" y="3490567"/>
            <a:ext cx="3604000" cy="8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469" name="Google Shape;469;p36"/>
          <p:cNvSpPr txBox="1">
            <a:spLocks noGrp="1"/>
          </p:cNvSpPr>
          <p:nvPr>
            <p:ph type="subTitle" idx="5"/>
          </p:nvPr>
        </p:nvSpPr>
        <p:spPr>
          <a:xfrm>
            <a:off x="8079832" y="3490567"/>
            <a:ext cx="3604000" cy="8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470" name="Google Shape;470;p36"/>
          <p:cNvSpPr txBox="1">
            <a:spLocks noGrp="1"/>
          </p:cNvSpPr>
          <p:nvPr>
            <p:ph type="subTitle" idx="6"/>
          </p:nvPr>
        </p:nvSpPr>
        <p:spPr>
          <a:xfrm>
            <a:off x="409772" y="4221763"/>
            <a:ext cx="3604000" cy="14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471" name="Google Shape;471;p36"/>
          <p:cNvSpPr txBox="1">
            <a:spLocks noGrp="1"/>
          </p:cNvSpPr>
          <p:nvPr>
            <p:ph type="subTitle" idx="7"/>
          </p:nvPr>
        </p:nvSpPr>
        <p:spPr>
          <a:xfrm>
            <a:off x="4244800" y="4221763"/>
            <a:ext cx="3604000" cy="14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472" name="Google Shape;472;p36"/>
          <p:cNvSpPr txBox="1">
            <a:spLocks noGrp="1"/>
          </p:cNvSpPr>
          <p:nvPr>
            <p:ph type="subTitle" idx="8"/>
          </p:nvPr>
        </p:nvSpPr>
        <p:spPr>
          <a:xfrm>
            <a:off x="8079828" y="4221763"/>
            <a:ext cx="3604000" cy="14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cxnSp>
        <p:nvCxnSpPr>
          <p:cNvPr id="473" name="Google Shape;473;p36"/>
          <p:cNvCxnSpPr/>
          <p:nvPr/>
        </p:nvCxnSpPr>
        <p:spPr>
          <a:xfrm>
            <a:off x="397967" y="3632212"/>
            <a:ext cx="0" cy="2144400"/>
          </a:xfrm>
          <a:prstGeom prst="straightConnector1">
            <a:avLst/>
          </a:prstGeom>
          <a:noFill/>
          <a:ln w="9525" cap="flat" cmpd="sng">
            <a:solidFill>
              <a:srgbClr val="0BA0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4" name="Google Shape;474;p36"/>
          <p:cNvCxnSpPr/>
          <p:nvPr/>
        </p:nvCxnSpPr>
        <p:spPr>
          <a:xfrm>
            <a:off x="4224903" y="3632212"/>
            <a:ext cx="0" cy="2144400"/>
          </a:xfrm>
          <a:prstGeom prst="straightConnector1">
            <a:avLst/>
          </a:prstGeom>
          <a:noFill/>
          <a:ln w="9525" cap="flat" cmpd="sng">
            <a:solidFill>
              <a:srgbClr val="0BA0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5" name="Google Shape;475;p36"/>
          <p:cNvCxnSpPr/>
          <p:nvPr/>
        </p:nvCxnSpPr>
        <p:spPr>
          <a:xfrm>
            <a:off x="8079788" y="3632212"/>
            <a:ext cx="0" cy="2144400"/>
          </a:xfrm>
          <a:prstGeom prst="straightConnector1">
            <a:avLst/>
          </a:prstGeom>
          <a:noFill/>
          <a:ln w="9525" cap="flat" cmpd="sng">
            <a:solidFill>
              <a:srgbClr val="0BA0FF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5970140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een1.Text body.3 columns">
  <p:cSld name="Green1.Text body.3 columns">
    <p:bg>
      <p:bgPr>
        <a:solidFill>
          <a:srgbClr val="FFFFFF"/>
        </a:solidFill>
        <a:effectLst/>
      </p:bgPr>
    </p:bg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3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CC8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78" name="Google Shape;478;p37"/>
          <p:cNvSpPr txBox="1"/>
          <p:nvPr/>
        </p:nvSpPr>
        <p:spPr>
          <a:xfrm>
            <a:off x="9268400" y="6339100"/>
            <a:ext cx="2415600" cy="2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67">
                <a:solidFill>
                  <a:srgbClr val="30F1C4"/>
                </a:solidFill>
                <a:latin typeface="Proxima Nova"/>
                <a:ea typeface="Proxima Nova"/>
                <a:cs typeface="Proxima Nova"/>
                <a:sym typeface="Proxima Nova"/>
              </a:rPr>
              <a:t>Confidential    </a:t>
            </a:r>
            <a:endParaRPr sz="1067">
              <a:solidFill>
                <a:srgbClr val="30F1C4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479" name="Google Shape;479;p3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602941" y="6379190"/>
            <a:ext cx="102708" cy="145500"/>
          </a:xfrm>
          <a:prstGeom prst="rect">
            <a:avLst/>
          </a:prstGeom>
          <a:noFill/>
          <a:ln>
            <a:noFill/>
          </a:ln>
        </p:spPr>
      </p:pic>
      <p:sp>
        <p:nvSpPr>
          <p:cNvPr id="480" name="Google Shape;480;p37"/>
          <p:cNvSpPr txBox="1">
            <a:spLocks noGrp="1"/>
          </p:cNvSpPr>
          <p:nvPr>
            <p:ph type="body" idx="1"/>
          </p:nvPr>
        </p:nvSpPr>
        <p:spPr>
          <a:xfrm>
            <a:off x="406400" y="6301100"/>
            <a:ext cx="4146800" cy="2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37252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Char char="●"/>
              <a:defRPr sz="1067">
                <a:solidFill>
                  <a:srgbClr val="FFFFFF"/>
                </a:solidFill>
              </a:defRPr>
            </a:lvl1pPr>
            <a:lvl2pPr marL="1219170" lvl="1" indent="-37252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Char char="○"/>
              <a:defRPr sz="1067">
                <a:solidFill>
                  <a:srgbClr val="FFFFFF"/>
                </a:solidFill>
              </a:defRPr>
            </a:lvl2pPr>
            <a:lvl3pPr marL="1828754" lvl="2" indent="-37252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Char char="■"/>
              <a:defRPr sz="1067">
                <a:solidFill>
                  <a:srgbClr val="FFFFFF"/>
                </a:solidFill>
              </a:defRPr>
            </a:lvl3pPr>
            <a:lvl4pPr marL="2438339" lvl="3" indent="-37252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Char char="●"/>
              <a:defRPr sz="1067">
                <a:solidFill>
                  <a:srgbClr val="FFFFFF"/>
                </a:solidFill>
              </a:defRPr>
            </a:lvl4pPr>
            <a:lvl5pPr marL="3047924" lvl="4" indent="-37252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Char char="○"/>
              <a:defRPr sz="1067">
                <a:solidFill>
                  <a:srgbClr val="FFFFFF"/>
                </a:solidFill>
              </a:defRPr>
            </a:lvl5pPr>
            <a:lvl6pPr marL="3657509" lvl="5" indent="-37252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Char char="■"/>
              <a:defRPr sz="1067">
                <a:solidFill>
                  <a:srgbClr val="FFFFFF"/>
                </a:solidFill>
              </a:defRPr>
            </a:lvl6pPr>
            <a:lvl7pPr marL="4267093" lvl="6" indent="-37252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Char char="●"/>
              <a:defRPr sz="1067">
                <a:solidFill>
                  <a:srgbClr val="FFFFFF"/>
                </a:solidFill>
              </a:defRPr>
            </a:lvl7pPr>
            <a:lvl8pPr marL="4876678" lvl="7" indent="-37252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Char char="○"/>
              <a:defRPr sz="1067">
                <a:solidFill>
                  <a:srgbClr val="FFFFFF"/>
                </a:solidFill>
              </a:defRPr>
            </a:lvl8pPr>
            <a:lvl9pPr marL="5486263" lvl="8" indent="-37252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Char char="■"/>
              <a:defRPr sz="1067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81" name="Google Shape;481;p37"/>
          <p:cNvSpPr txBox="1"/>
          <p:nvPr/>
        </p:nvSpPr>
        <p:spPr>
          <a:xfrm>
            <a:off x="5730200" y="6180484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67">
                <a:latin typeface="Proxima Nova"/>
                <a:ea typeface="Proxima Nova"/>
                <a:cs typeface="Proxima Nova"/>
                <a:sym typeface="Proxima Nova"/>
              </a:rPr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067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82" name="Google Shape;482;p37"/>
          <p:cNvSpPr txBox="1">
            <a:spLocks noGrp="1"/>
          </p:cNvSpPr>
          <p:nvPr>
            <p:ph type="title"/>
          </p:nvPr>
        </p:nvSpPr>
        <p:spPr>
          <a:xfrm>
            <a:off x="406400" y="233353"/>
            <a:ext cx="11016000" cy="10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483" name="Google Shape;483;p37"/>
          <p:cNvSpPr txBox="1">
            <a:spLocks noGrp="1"/>
          </p:cNvSpPr>
          <p:nvPr>
            <p:ph type="body" idx="2"/>
          </p:nvPr>
        </p:nvSpPr>
        <p:spPr>
          <a:xfrm>
            <a:off x="406400" y="1099387"/>
            <a:ext cx="11016000" cy="25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rtl="0">
              <a:spcBef>
                <a:spcPts val="0"/>
              </a:spcBef>
              <a:spcAft>
                <a:spcPts val="0"/>
              </a:spcAft>
              <a:buClr>
                <a:srgbClr val="30F1C4"/>
              </a:buClr>
              <a:buSzPts val="1800"/>
              <a:buFont typeface="Proxima Nova"/>
              <a:buChar char="●"/>
              <a:defRPr sz="2400">
                <a:solidFill>
                  <a:srgbClr val="30F1C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219170" lvl="1" indent="-457189" rtl="0">
              <a:spcBef>
                <a:spcPts val="0"/>
              </a:spcBef>
              <a:spcAft>
                <a:spcPts val="0"/>
              </a:spcAft>
              <a:buClr>
                <a:srgbClr val="30F1C4"/>
              </a:buClr>
              <a:buSzPts val="1800"/>
              <a:buFont typeface="Proxima Nova"/>
              <a:buChar char="○"/>
              <a:defRPr sz="2400">
                <a:solidFill>
                  <a:srgbClr val="30F1C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lvl="2" indent="-457189" rtl="0">
              <a:spcBef>
                <a:spcPts val="0"/>
              </a:spcBef>
              <a:spcAft>
                <a:spcPts val="0"/>
              </a:spcAft>
              <a:buClr>
                <a:srgbClr val="30F1C4"/>
              </a:buClr>
              <a:buSzPts val="1800"/>
              <a:buFont typeface="Proxima Nova"/>
              <a:buChar char="■"/>
              <a:defRPr sz="2400">
                <a:solidFill>
                  <a:srgbClr val="30F1C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lvl="3" indent="-457189" rtl="0">
              <a:spcBef>
                <a:spcPts val="0"/>
              </a:spcBef>
              <a:spcAft>
                <a:spcPts val="0"/>
              </a:spcAft>
              <a:buClr>
                <a:srgbClr val="30F1C4"/>
              </a:buClr>
              <a:buSzPts val="1800"/>
              <a:buFont typeface="Proxima Nova"/>
              <a:buChar char="●"/>
              <a:defRPr sz="2400">
                <a:solidFill>
                  <a:srgbClr val="30F1C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lvl="4" indent="-457189" rtl="0">
              <a:spcBef>
                <a:spcPts val="0"/>
              </a:spcBef>
              <a:spcAft>
                <a:spcPts val="0"/>
              </a:spcAft>
              <a:buClr>
                <a:srgbClr val="30F1C4"/>
              </a:buClr>
              <a:buSzPts val="1800"/>
              <a:buFont typeface="Proxima Nova"/>
              <a:buChar char="○"/>
              <a:defRPr sz="2400">
                <a:solidFill>
                  <a:srgbClr val="30F1C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lvl="5" indent="-457189" rtl="0">
              <a:spcBef>
                <a:spcPts val="0"/>
              </a:spcBef>
              <a:spcAft>
                <a:spcPts val="0"/>
              </a:spcAft>
              <a:buClr>
                <a:srgbClr val="30F1C4"/>
              </a:buClr>
              <a:buSzPts val="1800"/>
              <a:buFont typeface="Proxima Nova"/>
              <a:buChar char="■"/>
              <a:defRPr sz="2400">
                <a:solidFill>
                  <a:srgbClr val="30F1C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lvl="6" indent="-457189" rtl="0">
              <a:spcBef>
                <a:spcPts val="0"/>
              </a:spcBef>
              <a:spcAft>
                <a:spcPts val="0"/>
              </a:spcAft>
              <a:buClr>
                <a:srgbClr val="30F1C4"/>
              </a:buClr>
              <a:buSzPts val="1800"/>
              <a:buFont typeface="Proxima Nova"/>
              <a:buChar char="●"/>
              <a:defRPr sz="2400">
                <a:solidFill>
                  <a:srgbClr val="30F1C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lvl="7" indent="-457189" rtl="0">
              <a:spcBef>
                <a:spcPts val="0"/>
              </a:spcBef>
              <a:spcAft>
                <a:spcPts val="0"/>
              </a:spcAft>
              <a:buClr>
                <a:srgbClr val="30F1C4"/>
              </a:buClr>
              <a:buSzPts val="1800"/>
              <a:buFont typeface="Proxima Nova"/>
              <a:buChar char="○"/>
              <a:defRPr sz="2400">
                <a:solidFill>
                  <a:srgbClr val="30F1C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lvl="8" indent="-457189" rtl="0">
              <a:spcBef>
                <a:spcPts val="0"/>
              </a:spcBef>
              <a:spcAft>
                <a:spcPts val="0"/>
              </a:spcAft>
              <a:buClr>
                <a:srgbClr val="30F1C4"/>
              </a:buClr>
              <a:buSzPts val="1800"/>
              <a:buFont typeface="Proxima Nova"/>
              <a:buChar char="■"/>
              <a:defRPr sz="2400">
                <a:solidFill>
                  <a:srgbClr val="30F1C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484" name="Google Shape;484;p37"/>
          <p:cNvSpPr txBox="1">
            <a:spLocks noGrp="1"/>
          </p:cNvSpPr>
          <p:nvPr>
            <p:ph type="subTitle" idx="3"/>
          </p:nvPr>
        </p:nvSpPr>
        <p:spPr>
          <a:xfrm>
            <a:off x="409772" y="3490567"/>
            <a:ext cx="3604000" cy="8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485" name="Google Shape;485;p37"/>
          <p:cNvSpPr txBox="1">
            <a:spLocks noGrp="1"/>
          </p:cNvSpPr>
          <p:nvPr>
            <p:ph type="subTitle" idx="4"/>
          </p:nvPr>
        </p:nvSpPr>
        <p:spPr>
          <a:xfrm>
            <a:off x="4244801" y="3490567"/>
            <a:ext cx="3604000" cy="8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486" name="Google Shape;486;p37"/>
          <p:cNvSpPr txBox="1">
            <a:spLocks noGrp="1"/>
          </p:cNvSpPr>
          <p:nvPr>
            <p:ph type="subTitle" idx="5"/>
          </p:nvPr>
        </p:nvSpPr>
        <p:spPr>
          <a:xfrm>
            <a:off x="8079832" y="3490567"/>
            <a:ext cx="3604000" cy="8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487" name="Google Shape;487;p37"/>
          <p:cNvSpPr txBox="1">
            <a:spLocks noGrp="1"/>
          </p:cNvSpPr>
          <p:nvPr>
            <p:ph type="subTitle" idx="6"/>
          </p:nvPr>
        </p:nvSpPr>
        <p:spPr>
          <a:xfrm>
            <a:off x="409772" y="4221763"/>
            <a:ext cx="3604000" cy="14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488" name="Google Shape;488;p37"/>
          <p:cNvSpPr txBox="1">
            <a:spLocks noGrp="1"/>
          </p:cNvSpPr>
          <p:nvPr>
            <p:ph type="subTitle" idx="7"/>
          </p:nvPr>
        </p:nvSpPr>
        <p:spPr>
          <a:xfrm>
            <a:off x="4244800" y="4221763"/>
            <a:ext cx="3604000" cy="14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489" name="Google Shape;489;p37"/>
          <p:cNvSpPr txBox="1">
            <a:spLocks noGrp="1"/>
          </p:cNvSpPr>
          <p:nvPr>
            <p:ph type="subTitle" idx="8"/>
          </p:nvPr>
        </p:nvSpPr>
        <p:spPr>
          <a:xfrm>
            <a:off x="8079828" y="4221763"/>
            <a:ext cx="3604000" cy="14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cxnSp>
        <p:nvCxnSpPr>
          <p:cNvPr id="490" name="Google Shape;490;p37"/>
          <p:cNvCxnSpPr/>
          <p:nvPr/>
        </p:nvCxnSpPr>
        <p:spPr>
          <a:xfrm>
            <a:off x="397967" y="3632212"/>
            <a:ext cx="0" cy="2144400"/>
          </a:xfrm>
          <a:prstGeom prst="straightConnector1">
            <a:avLst/>
          </a:prstGeom>
          <a:noFill/>
          <a:ln w="9525" cap="flat" cmpd="sng">
            <a:solidFill>
              <a:srgbClr val="23273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91" name="Google Shape;491;p37"/>
          <p:cNvCxnSpPr/>
          <p:nvPr/>
        </p:nvCxnSpPr>
        <p:spPr>
          <a:xfrm>
            <a:off x="4224903" y="3632212"/>
            <a:ext cx="0" cy="2144400"/>
          </a:xfrm>
          <a:prstGeom prst="straightConnector1">
            <a:avLst/>
          </a:prstGeom>
          <a:noFill/>
          <a:ln w="9525" cap="flat" cmpd="sng">
            <a:solidFill>
              <a:srgbClr val="23273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92" name="Google Shape;492;p37"/>
          <p:cNvCxnSpPr/>
          <p:nvPr/>
        </p:nvCxnSpPr>
        <p:spPr>
          <a:xfrm>
            <a:off x="8079788" y="3632212"/>
            <a:ext cx="0" cy="2144400"/>
          </a:xfrm>
          <a:prstGeom prst="straightConnector1">
            <a:avLst/>
          </a:prstGeom>
          <a:noFill/>
          <a:ln w="9525" cap="flat" cmpd="sng">
            <a:solidFill>
              <a:srgbClr val="232739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59513493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WHITE.1.3 columns">
  <p:cSld name="WHITE.1.3 columns">
    <p:bg>
      <p:bgPr>
        <a:solidFill>
          <a:srgbClr val="FFFFFF"/>
        </a:solidFill>
        <a:effectLst/>
      </p:bgPr>
    </p:bg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38"/>
          <p:cNvSpPr txBox="1">
            <a:spLocks noGrp="1"/>
          </p:cNvSpPr>
          <p:nvPr>
            <p:ph type="title"/>
          </p:nvPr>
        </p:nvSpPr>
        <p:spPr>
          <a:xfrm>
            <a:off x="406400" y="233353"/>
            <a:ext cx="11016000" cy="10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rgbClr val="3D4E6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495" name="Google Shape;495;p38"/>
          <p:cNvSpPr txBox="1">
            <a:spLocks noGrp="1"/>
          </p:cNvSpPr>
          <p:nvPr>
            <p:ph type="subTitle" idx="1"/>
          </p:nvPr>
        </p:nvSpPr>
        <p:spPr>
          <a:xfrm>
            <a:off x="409772" y="3490567"/>
            <a:ext cx="3604000" cy="8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496" name="Google Shape;496;p38"/>
          <p:cNvSpPr txBox="1">
            <a:spLocks noGrp="1"/>
          </p:cNvSpPr>
          <p:nvPr>
            <p:ph type="subTitle" idx="2"/>
          </p:nvPr>
        </p:nvSpPr>
        <p:spPr>
          <a:xfrm>
            <a:off x="4244801" y="3490567"/>
            <a:ext cx="3604000" cy="8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497" name="Google Shape;497;p38"/>
          <p:cNvSpPr txBox="1">
            <a:spLocks noGrp="1"/>
          </p:cNvSpPr>
          <p:nvPr>
            <p:ph type="subTitle" idx="3"/>
          </p:nvPr>
        </p:nvSpPr>
        <p:spPr>
          <a:xfrm>
            <a:off x="8079832" y="3490567"/>
            <a:ext cx="3604000" cy="8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498" name="Google Shape;498;p38"/>
          <p:cNvSpPr txBox="1">
            <a:spLocks noGrp="1"/>
          </p:cNvSpPr>
          <p:nvPr>
            <p:ph type="subTitle" idx="4"/>
          </p:nvPr>
        </p:nvSpPr>
        <p:spPr>
          <a:xfrm>
            <a:off x="409772" y="4221763"/>
            <a:ext cx="3604000" cy="14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499" name="Google Shape;499;p38"/>
          <p:cNvSpPr txBox="1">
            <a:spLocks noGrp="1"/>
          </p:cNvSpPr>
          <p:nvPr>
            <p:ph type="subTitle" idx="5"/>
          </p:nvPr>
        </p:nvSpPr>
        <p:spPr>
          <a:xfrm>
            <a:off x="4244800" y="4221763"/>
            <a:ext cx="3604000" cy="14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500" name="Google Shape;500;p38"/>
          <p:cNvSpPr txBox="1">
            <a:spLocks noGrp="1"/>
          </p:cNvSpPr>
          <p:nvPr>
            <p:ph type="subTitle" idx="6"/>
          </p:nvPr>
        </p:nvSpPr>
        <p:spPr>
          <a:xfrm>
            <a:off x="8079828" y="4221763"/>
            <a:ext cx="3604000" cy="14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cxnSp>
        <p:nvCxnSpPr>
          <p:cNvPr id="501" name="Google Shape;501;p38"/>
          <p:cNvCxnSpPr/>
          <p:nvPr/>
        </p:nvCxnSpPr>
        <p:spPr>
          <a:xfrm>
            <a:off x="397967" y="3632212"/>
            <a:ext cx="0" cy="214440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2" name="Google Shape;502;p38"/>
          <p:cNvCxnSpPr/>
          <p:nvPr/>
        </p:nvCxnSpPr>
        <p:spPr>
          <a:xfrm>
            <a:off x="4224903" y="3632212"/>
            <a:ext cx="0" cy="214440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3" name="Google Shape;503;p38"/>
          <p:cNvCxnSpPr/>
          <p:nvPr/>
        </p:nvCxnSpPr>
        <p:spPr>
          <a:xfrm>
            <a:off x="8079788" y="3632212"/>
            <a:ext cx="0" cy="214440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04" name="Google Shape;504;p38"/>
          <p:cNvSpPr txBox="1">
            <a:spLocks noGrp="1"/>
          </p:cNvSpPr>
          <p:nvPr>
            <p:ph type="body" idx="7"/>
          </p:nvPr>
        </p:nvSpPr>
        <p:spPr>
          <a:xfrm>
            <a:off x="406400" y="6301100"/>
            <a:ext cx="4146800" cy="2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372524" rtl="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1067"/>
            </a:lvl1pPr>
            <a:lvl2pPr marL="1219170" lvl="1" indent="-372524" rtl="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1067"/>
            </a:lvl2pPr>
            <a:lvl3pPr marL="1828754" lvl="2" indent="-372524" rtl="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1067"/>
            </a:lvl3pPr>
            <a:lvl4pPr marL="2438339" lvl="3" indent="-372524" rtl="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1067"/>
            </a:lvl4pPr>
            <a:lvl5pPr marL="3047924" lvl="4" indent="-372524" rtl="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1067"/>
            </a:lvl5pPr>
            <a:lvl6pPr marL="3657509" lvl="5" indent="-372524" rtl="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1067"/>
            </a:lvl6pPr>
            <a:lvl7pPr marL="4267093" lvl="6" indent="-372524" rtl="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1067"/>
            </a:lvl7pPr>
            <a:lvl8pPr marL="4876678" lvl="7" indent="-372524" rtl="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1067"/>
            </a:lvl8pPr>
            <a:lvl9pPr marL="5486263" lvl="8" indent="-372524" rtl="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1067"/>
            </a:lvl9pPr>
          </a:lstStyle>
          <a:p>
            <a:endParaRPr/>
          </a:p>
        </p:txBody>
      </p:sp>
      <p:sp>
        <p:nvSpPr>
          <p:cNvPr id="505" name="Google Shape;505;p38"/>
          <p:cNvSpPr txBox="1"/>
          <p:nvPr/>
        </p:nvSpPr>
        <p:spPr>
          <a:xfrm>
            <a:off x="9268400" y="6339100"/>
            <a:ext cx="2415600" cy="2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67">
                <a:solidFill>
                  <a:srgbClr val="D9D9D9"/>
                </a:solidFill>
                <a:latin typeface="Proxima Nova"/>
                <a:ea typeface="Proxima Nova"/>
                <a:cs typeface="Proxima Nova"/>
                <a:sym typeface="Proxima Nova"/>
              </a:rPr>
              <a:t>Confidential</a:t>
            </a:r>
            <a:r>
              <a:rPr lang="en" sz="1067">
                <a:solidFill>
                  <a:srgbClr val="3863A0"/>
                </a:solidFill>
                <a:latin typeface="Proxima Nova"/>
                <a:ea typeface="Proxima Nova"/>
                <a:cs typeface="Proxima Nova"/>
                <a:sym typeface="Proxima Nova"/>
              </a:rPr>
              <a:t>    </a:t>
            </a:r>
            <a:endParaRPr sz="1067">
              <a:solidFill>
                <a:srgbClr val="3863A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506" name="Google Shape;506;p3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602941" y="6379190"/>
            <a:ext cx="102708" cy="145500"/>
          </a:xfrm>
          <a:prstGeom prst="rect">
            <a:avLst/>
          </a:prstGeom>
          <a:noFill/>
          <a:ln>
            <a:noFill/>
          </a:ln>
        </p:spPr>
      </p:pic>
      <p:sp>
        <p:nvSpPr>
          <p:cNvPr id="507" name="Google Shape;507;p38"/>
          <p:cNvSpPr txBox="1"/>
          <p:nvPr/>
        </p:nvSpPr>
        <p:spPr>
          <a:xfrm>
            <a:off x="5730200" y="6180484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67">
                <a:solidFill>
                  <a:srgbClr val="B7B7B7"/>
                </a:solidFill>
                <a:latin typeface="Proxima Nova"/>
                <a:ea typeface="Proxima Nova"/>
                <a:cs typeface="Proxima Nova"/>
                <a:sym typeface="Proxima Nova"/>
              </a:rPr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067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174862117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WHITE.2.Text body.3 columns">
  <p:cSld name="1_WHITE.2.Text body.3 columns">
    <p:bg>
      <p:bgPr>
        <a:solidFill>
          <a:srgbClr val="FFFFFF"/>
        </a:solidFill>
        <a:effectLst/>
      </p:bgPr>
    </p:bg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39"/>
          <p:cNvSpPr txBox="1">
            <a:spLocks noGrp="1"/>
          </p:cNvSpPr>
          <p:nvPr>
            <p:ph type="title"/>
          </p:nvPr>
        </p:nvSpPr>
        <p:spPr>
          <a:xfrm>
            <a:off x="406400" y="233353"/>
            <a:ext cx="11016000" cy="10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rgbClr val="3D4E6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510" name="Google Shape;510;p39"/>
          <p:cNvSpPr txBox="1">
            <a:spLocks noGrp="1"/>
          </p:cNvSpPr>
          <p:nvPr>
            <p:ph type="subTitle" idx="1"/>
          </p:nvPr>
        </p:nvSpPr>
        <p:spPr>
          <a:xfrm>
            <a:off x="409772" y="3490567"/>
            <a:ext cx="3604000" cy="8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511" name="Google Shape;511;p39"/>
          <p:cNvSpPr txBox="1">
            <a:spLocks noGrp="1"/>
          </p:cNvSpPr>
          <p:nvPr>
            <p:ph type="subTitle" idx="2"/>
          </p:nvPr>
        </p:nvSpPr>
        <p:spPr>
          <a:xfrm>
            <a:off x="4244801" y="3490567"/>
            <a:ext cx="3604000" cy="8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512" name="Google Shape;512;p39"/>
          <p:cNvSpPr txBox="1">
            <a:spLocks noGrp="1"/>
          </p:cNvSpPr>
          <p:nvPr>
            <p:ph type="subTitle" idx="3"/>
          </p:nvPr>
        </p:nvSpPr>
        <p:spPr>
          <a:xfrm>
            <a:off x="8079832" y="3490567"/>
            <a:ext cx="3604000" cy="8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513" name="Google Shape;513;p39"/>
          <p:cNvSpPr txBox="1">
            <a:spLocks noGrp="1"/>
          </p:cNvSpPr>
          <p:nvPr>
            <p:ph type="subTitle" idx="4"/>
          </p:nvPr>
        </p:nvSpPr>
        <p:spPr>
          <a:xfrm>
            <a:off x="409772" y="4221763"/>
            <a:ext cx="3604000" cy="14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514" name="Google Shape;514;p39"/>
          <p:cNvSpPr txBox="1">
            <a:spLocks noGrp="1"/>
          </p:cNvSpPr>
          <p:nvPr>
            <p:ph type="subTitle" idx="5"/>
          </p:nvPr>
        </p:nvSpPr>
        <p:spPr>
          <a:xfrm>
            <a:off x="4244800" y="4221763"/>
            <a:ext cx="3604000" cy="14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515" name="Google Shape;515;p39"/>
          <p:cNvSpPr txBox="1">
            <a:spLocks noGrp="1"/>
          </p:cNvSpPr>
          <p:nvPr>
            <p:ph type="subTitle" idx="6"/>
          </p:nvPr>
        </p:nvSpPr>
        <p:spPr>
          <a:xfrm>
            <a:off x="8079828" y="4221763"/>
            <a:ext cx="3604000" cy="14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cxnSp>
        <p:nvCxnSpPr>
          <p:cNvPr id="516" name="Google Shape;516;p39"/>
          <p:cNvCxnSpPr/>
          <p:nvPr/>
        </p:nvCxnSpPr>
        <p:spPr>
          <a:xfrm>
            <a:off x="397967" y="3632212"/>
            <a:ext cx="0" cy="21444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17" name="Google Shape;517;p39"/>
          <p:cNvCxnSpPr/>
          <p:nvPr/>
        </p:nvCxnSpPr>
        <p:spPr>
          <a:xfrm>
            <a:off x="4224903" y="3632212"/>
            <a:ext cx="0" cy="21444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18" name="Google Shape;518;p39"/>
          <p:cNvCxnSpPr/>
          <p:nvPr/>
        </p:nvCxnSpPr>
        <p:spPr>
          <a:xfrm>
            <a:off x="8079788" y="3632212"/>
            <a:ext cx="0" cy="21444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19" name="Google Shape;519;p39"/>
          <p:cNvSpPr txBox="1">
            <a:spLocks noGrp="1"/>
          </p:cNvSpPr>
          <p:nvPr>
            <p:ph type="body" idx="7"/>
          </p:nvPr>
        </p:nvSpPr>
        <p:spPr>
          <a:xfrm>
            <a:off x="406400" y="6301100"/>
            <a:ext cx="4146800" cy="2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372524" rtl="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1067"/>
            </a:lvl1pPr>
            <a:lvl2pPr marL="1219170" lvl="1" indent="-372524" rtl="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1067"/>
            </a:lvl2pPr>
            <a:lvl3pPr marL="1828754" lvl="2" indent="-372524" rtl="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1067"/>
            </a:lvl3pPr>
            <a:lvl4pPr marL="2438339" lvl="3" indent="-372524" rtl="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1067"/>
            </a:lvl4pPr>
            <a:lvl5pPr marL="3047924" lvl="4" indent="-372524" rtl="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1067"/>
            </a:lvl5pPr>
            <a:lvl6pPr marL="3657509" lvl="5" indent="-372524" rtl="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1067"/>
            </a:lvl6pPr>
            <a:lvl7pPr marL="4267093" lvl="6" indent="-372524" rtl="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1067"/>
            </a:lvl7pPr>
            <a:lvl8pPr marL="4876678" lvl="7" indent="-372524" rtl="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1067"/>
            </a:lvl8pPr>
            <a:lvl9pPr marL="5486263" lvl="8" indent="-372524" rtl="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1067"/>
            </a:lvl9pPr>
          </a:lstStyle>
          <a:p>
            <a:endParaRPr/>
          </a:p>
        </p:txBody>
      </p:sp>
      <p:sp>
        <p:nvSpPr>
          <p:cNvPr id="520" name="Google Shape;520;p39"/>
          <p:cNvSpPr txBox="1"/>
          <p:nvPr/>
        </p:nvSpPr>
        <p:spPr>
          <a:xfrm>
            <a:off x="9268400" y="6339100"/>
            <a:ext cx="2415600" cy="2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67">
                <a:solidFill>
                  <a:srgbClr val="D9D9D9"/>
                </a:solidFill>
                <a:latin typeface="Proxima Nova"/>
                <a:ea typeface="Proxima Nova"/>
                <a:cs typeface="Proxima Nova"/>
                <a:sym typeface="Proxima Nova"/>
              </a:rPr>
              <a:t>Confidential</a:t>
            </a:r>
            <a:r>
              <a:rPr lang="en" sz="1067">
                <a:solidFill>
                  <a:srgbClr val="3863A0"/>
                </a:solidFill>
                <a:latin typeface="Proxima Nova"/>
                <a:ea typeface="Proxima Nova"/>
                <a:cs typeface="Proxima Nova"/>
                <a:sym typeface="Proxima Nova"/>
              </a:rPr>
              <a:t>    </a:t>
            </a:r>
            <a:endParaRPr sz="1067">
              <a:solidFill>
                <a:srgbClr val="3863A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521" name="Google Shape;521;p3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602941" y="6379190"/>
            <a:ext cx="102708" cy="145500"/>
          </a:xfrm>
          <a:prstGeom prst="rect">
            <a:avLst/>
          </a:prstGeom>
          <a:noFill/>
          <a:ln>
            <a:noFill/>
          </a:ln>
        </p:spPr>
      </p:pic>
      <p:sp>
        <p:nvSpPr>
          <p:cNvPr id="522" name="Google Shape;522;p39"/>
          <p:cNvSpPr txBox="1"/>
          <p:nvPr/>
        </p:nvSpPr>
        <p:spPr>
          <a:xfrm>
            <a:off x="5730200" y="6180484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67">
                <a:solidFill>
                  <a:srgbClr val="B7B7B7"/>
                </a:solidFill>
                <a:latin typeface="Proxima Nova"/>
                <a:ea typeface="Proxima Nova"/>
                <a:cs typeface="Proxima Nova"/>
                <a:sym typeface="Proxima Nova"/>
              </a:rPr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067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399367472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ck.1.3 columns">
  <p:cSld name="Black.1.3 columns">
    <p:bg>
      <p:bgPr>
        <a:solidFill>
          <a:srgbClr val="FFFFFF"/>
        </a:solidFill>
        <a:effectLst/>
      </p:bgPr>
    </p:bg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4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5506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25" name="Google Shape;525;p40"/>
          <p:cNvSpPr txBox="1"/>
          <p:nvPr/>
        </p:nvSpPr>
        <p:spPr>
          <a:xfrm>
            <a:off x="9268400" y="6339100"/>
            <a:ext cx="2415600" cy="2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67">
                <a:solidFill>
                  <a:srgbClr val="D9D9D9"/>
                </a:solidFill>
                <a:latin typeface="Proxima Nova"/>
                <a:ea typeface="Proxima Nova"/>
                <a:cs typeface="Proxima Nova"/>
                <a:sym typeface="Proxima Nova"/>
              </a:rPr>
              <a:t>Confidential</a:t>
            </a:r>
            <a:r>
              <a:rPr lang="en" sz="1067">
                <a:solidFill>
                  <a:srgbClr val="3863A0"/>
                </a:solidFill>
                <a:latin typeface="Proxima Nova"/>
                <a:ea typeface="Proxima Nova"/>
                <a:cs typeface="Proxima Nova"/>
                <a:sym typeface="Proxima Nova"/>
              </a:rPr>
              <a:t>    </a:t>
            </a:r>
            <a:endParaRPr sz="1067">
              <a:solidFill>
                <a:srgbClr val="3863A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526" name="Google Shape;526;p4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602941" y="6379190"/>
            <a:ext cx="102708" cy="145500"/>
          </a:xfrm>
          <a:prstGeom prst="rect">
            <a:avLst/>
          </a:prstGeom>
          <a:noFill/>
          <a:ln>
            <a:noFill/>
          </a:ln>
        </p:spPr>
      </p:pic>
      <p:sp>
        <p:nvSpPr>
          <p:cNvPr id="527" name="Google Shape;527;p40"/>
          <p:cNvSpPr txBox="1">
            <a:spLocks noGrp="1"/>
          </p:cNvSpPr>
          <p:nvPr>
            <p:ph type="body" idx="1"/>
          </p:nvPr>
        </p:nvSpPr>
        <p:spPr>
          <a:xfrm>
            <a:off x="406400" y="6301100"/>
            <a:ext cx="4146800" cy="2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37252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Char char="●"/>
              <a:defRPr sz="1067">
                <a:solidFill>
                  <a:srgbClr val="FFFFFF"/>
                </a:solidFill>
              </a:defRPr>
            </a:lvl1pPr>
            <a:lvl2pPr marL="1219170" lvl="1" indent="-37252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Char char="○"/>
              <a:defRPr sz="1067">
                <a:solidFill>
                  <a:srgbClr val="FFFFFF"/>
                </a:solidFill>
              </a:defRPr>
            </a:lvl2pPr>
            <a:lvl3pPr marL="1828754" lvl="2" indent="-37252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Char char="■"/>
              <a:defRPr sz="1067">
                <a:solidFill>
                  <a:srgbClr val="FFFFFF"/>
                </a:solidFill>
              </a:defRPr>
            </a:lvl3pPr>
            <a:lvl4pPr marL="2438339" lvl="3" indent="-37252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Char char="●"/>
              <a:defRPr sz="1067">
                <a:solidFill>
                  <a:srgbClr val="FFFFFF"/>
                </a:solidFill>
              </a:defRPr>
            </a:lvl4pPr>
            <a:lvl5pPr marL="3047924" lvl="4" indent="-37252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Char char="○"/>
              <a:defRPr sz="1067">
                <a:solidFill>
                  <a:srgbClr val="FFFFFF"/>
                </a:solidFill>
              </a:defRPr>
            </a:lvl5pPr>
            <a:lvl6pPr marL="3657509" lvl="5" indent="-37252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Char char="■"/>
              <a:defRPr sz="1067">
                <a:solidFill>
                  <a:srgbClr val="FFFFFF"/>
                </a:solidFill>
              </a:defRPr>
            </a:lvl6pPr>
            <a:lvl7pPr marL="4267093" lvl="6" indent="-37252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Char char="●"/>
              <a:defRPr sz="1067">
                <a:solidFill>
                  <a:srgbClr val="FFFFFF"/>
                </a:solidFill>
              </a:defRPr>
            </a:lvl7pPr>
            <a:lvl8pPr marL="4876678" lvl="7" indent="-37252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Char char="○"/>
              <a:defRPr sz="1067">
                <a:solidFill>
                  <a:srgbClr val="FFFFFF"/>
                </a:solidFill>
              </a:defRPr>
            </a:lvl8pPr>
            <a:lvl9pPr marL="5486263" lvl="8" indent="-37252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Char char="■"/>
              <a:defRPr sz="1067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28" name="Google Shape;528;p40"/>
          <p:cNvSpPr txBox="1"/>
          <p:nvPr/>
        </p:nvSpPr>
        <p:spPr>
          <a:xfrm>
            <a:off x="5730200" y="6180484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67">
                <a:solidFill>
                  <a:srgbClr val="B7B7B7"/>
                </a:solidFill>
                <a:latin typeface="Proxima Nova"/>
                <a:ea typeface="Proxima Nova"/>
                <a:cs typeface="Proxima Nova"/>
                <a:sym typeface="Proxima Nova"/>
              </a:rPr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067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29" name="Google Shape;529;p40"/>
          <p:cNvSpPr txBox="1">
            <a:spLocks noGrp="1"/>
          </p:cNvSpPr>
          <p:nvPr>
            <p:ph type="title"/>
          </p:nvPr>
        </p:nvSpPr>
        <p:spPr>
          <a:xfrm>
            <a:off x="406400" y="233353"/>
            <a:ext cx="11016000" cy="10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530" name="Google Shape;530;p40"/>
          <p:cNvSpPr txBox="1">
            <a:spLocks noGrp="1"/>
          </p:cNvSpPr>
          <p:nvPr>
            <p:ph type="subTitle" idx="2"/>
          </p:nvPr>
        </p:nvSpPr>
        <p:spPr>
          <a:xfrm>
            <a:off x="409772" y="3490567"/>
            <a:ext cx="3604000" cy="8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531" name="Google Shape;531;p40"/>
          <p:cNvSpPr txBox="1">
            <a:spLocks noGrp="1"/>
          </p:cNvSpPr>
          <p:nvPr>
            <p:ph type="subTitle" idx="3"/>
          </p:nvPr>
        </p:nvSpPr>
        <p:spPr>
          <a:xfrm>
            <a:off x="4244801" y="3490567"/>
            <a:ext cx="3604000" cy="8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532" name="Google Shape;532;p40"/>
          <p:cNvSpPr txBox="1">
            <a:spLocks noGrp="1"/>
          </p:cNvSpPr>
          <p:nvPr>
            <p:ph type="subTitle" idx="4"/>
          </p:nvPr>
        </p:nvSpPr>
        <p:spPr>
          <a:xfrm>
            <a:off x="8079832" y="3490567"/>
            <a:ext cx="3604000" cy="8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533" name="Google Shape;533;p40"/>
          <p:cNvSpPr txBox="1">
            <a:spLocks noGrp="1"/>
          </p:cNvSpPr>
          <p:nvPr>
            <p:ph type="subTitle" idx="5"/>
          </p:nvPr>
        </p:nvSpPr>
        <p:spPr>
          <a:xfrm>
            <a:off x="409772" y="4221763"/>
            <a:ext cx="3604000" cy="14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534" name="Google Shape;534;p40"/>
          <p:cNvSpPr txBox="1">
            <a:spLocks noGrp="1"/>
          </p:cNvSpPr>
          <p:nvPr>
            <p:ph type="subTitle" idx="6"/>
          </p:nvPr>
        </p:nvSpPr>
        <p:spPr>
          <a:xfrm>
            <a:off x="4244800" y="4221763"/>
            <a:ext cx="3604000" cy="14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535" name="Google Shape;535;p40"/>
          <p:cNvSpPr txBox="1">
            <a:spLocks noGrp="1"/>
          </p:cNvSpPr>
          <p:nvPr>
            <p:ph type="subTitle" idx="7"/>
          </p:nvPr>
        </p:nvSpPr>
        <p:spPr>
          <a:xfrm>
            <a:off x="8079828" y="4221763"/>
            <a:ext cx="3604000" cy="14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cxnSp>
        <p:nvCxnSpPr>
          <p:cNvPr id="536" name="Google Shape;536;p40"/>
          <p:cNvCxnSpPr/>
          <p:nvPr/>
        </p:nvCxnSpPr>
        <p:spPr>
          <a:xfrm>
            <a:off x="397967" y="3632212"/>
            <a:ext cx="0" cy="21444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37" name="Google Shape;537;p40"/>
          <p:cNvCxnSpPr/>
          <p:nvPr/>
        </p:nvCxnSpPr>
        <p:spPr>
          <a:xfrm>
            <a:off x="4224903" y="3632212"/>
            <a:ext cx="0" cy="21444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38" name="Google Shape;538;p40"/>
          <p:cNvCxnSpPr/>
          <p:nvPr/>
        </p:nvCxnSpPr>
        <p:spPr>
          <a:xfrm>
            <a:off x="8079788" y="3632212"/>
            <a:ext cx="0" cy="21444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662696886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ue.1.3 columns">
  <p:cSld name="Blue.1.3 columns">
    <p:bg>
      <p:bgPr>
        <a:solidFill>
          <a:srgbClr val="FFFFFF"/>
        </a:solidFill>
        <a:effectLst/>
      </p:bgPr>
    </p:bg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4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5A9E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41" name="Google Shape;541;p41"/>
          <p:cNvSpPr txBox="1"/>
          <p:nvPr/>
        </p:nvSpPr>
        <p:spPr>
          <a:xfrm>
            <a:off x="9268400" y="6339100"/>
            <a:ext cx="2415600" cy="2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67">
                <a:solidFill>
                  <a:srgbClr val="B6D8FF"/>
                </a:solidFill>
                <a:latin typeface="Proxima Nova"/>
                <a:ea typeface="Proxima Nova"/>
                <a:cs typeface="Proxima Nova"/>
                <a:sym typeface="Proxima Nova"/>
              </a:rPr>
              <a:t>Confidential    </a:t>
            </a:r>
            <a:endParaRPr sz="1067">
              <a:solidFill>
                <a:srgbClr val="B6D8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542" name="Google Shape;542;p4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602941" y="6379190"/>
            <a:ext cx="102708" cy="145500"/>
          </a:xfrm>
          <a:prstGeom prst="rect">
            <a:avLst/>
          </a:prstGeom>
          <a:noFill/>
          <a:ln>
            <a:noFill/>
          </a:ln>
        </p:spPr>
      </p:pic>
      <p:sp>
        <p:nvSpPr>
          <p:cNvPr id="543" name="Google Shape;543;p41"/>
          <p:cNvSpPr txBox="1">
            <a:spLocks noGrp="1"/>
          </p:cNvSpPr>
          <p:nvPr>
            <p:ph type="body" idx="1"/>
          </p:nvPr>
        </p:nvSpPr>
        <p:spPr>
          <a:xfrm>
            <a:off x="406400" y="6301100"/>
            <a:ext cx="4146800" cy="2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37252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Char char="●"/>
              <a:defRPr sz="1067">
                <a:solidFill>
                  <a:srgbClr val="FFFFFF"/>
                </a:solidFill>
              </a:defRPr>
            </a:lvl1pPr>
            <a:lvl2pPr marL="1219170" lvl="1" indent="-37252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Char char="○"/>
              <a:defRPr sz="1067">
                <a:solidFill>
                  <a:srgbClr val="FFFFFF"/>
                </a:solidFill>
              </a:defRPr>
            </a:lvl2pPr>
            <a:lvl3pPr marL="1828754" lvl="2" indent="-37252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Char char="■"/>
              <a:defRPr sz="1067">
                <a:solidFill>
                  <a:srgbClr val="FFFFFF"/>
                </a:solidFill>
              </a:defRPr>
            </a:lvl3pPr>
            <a:lvl4pPr marL="2438339" lvl="3" indent="-37252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Char char="●"/>
              <a:defRPr sz="1067">
                <a:solidFill>
                  <a:srgbClr val="FFFFFF"/>
                </a:solidFill>
              </a:defRPr>
            </a:lvl4pPr>
            <a:lvl5pPr marL="3047924" lvl="4" indent="-37252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Char char="○"/>
              <a:defRPr sz="1067">
                <a:solidFill>
                  <a:srgbClr val="FFFFFF"/>
                </a:solidFill>
              </a:defRPr>
            </a:lvl5pPr>
            <a:lvl6pPr marL="3657509" lvl="5" indent="-37252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Char char="■"/>
              <a:defRPr sz="1067">
                <a:solidFill>
                  <a:srgbClr val="FFFFFF"/>
                </a:solidFill>
              </a:defRPr>
            </a:lvl6pPr>
            <a:lvl7pPr marL="4267093" lvl="6" indent="-37252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Char char="●"/>
              <a:defRPr sz="1067">
                <a:solidFill>
                  <a:srgbClr val="FFFFFF"/>
                </a:solidFill>
              </a:defRPr>
            </a:lvl7pPr>
            <a:lvl8pPr marL="4876678" lvl="7" indent="-37252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Char char="○"/>
              <a:defRPr sz="1067">
                <a:solidFill>
                  <a:srgbClr val="FFFFFF"/>
                </a:solidFill>
              </a:defRPr>
            </a:lvl8pPr>
            <a:lvl9pPr marL="5486263" lvl="8" indent="-37252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Char char="■"/>
              <a:defRPr sz="1067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44" name="Google Shape;544;p41"/>
          <p:cNvSpPr txBox="1"/>
          <p:nvPr/>
        </p:nvSpPr>
        <p:spPr>
          <a:xfrm>
            <a:off x="5730200" y="6180484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67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067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45" name="Google Shape;545;p41"/>
          <p:cNvSpPr txBox="1">
            <a:spLocks noGrp="1"/>
          </p:cNvSpPr>
          <p:nvPr>
            <p:ph type="title"/>
          </p:nvPr>
        </p:nvSpPr>
        <p:spPr>
          <a:xfrm>
            <a:off x="406400" y="233353"/>
            <a:ext cx="11016000" cy="10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546" name="Google Shape;546;p41"/>
          <p:cNvSpPr txBox="1">
            <a:spLocks noGrp="1"/>
          </p:cNvSpPr>
          <p:nvPr>
            <p:ph type="subTitle" idx="2"/>
          </p:nvPr>
        </p:nvSpPr>
        <p:spPr>
          <a:xfrm>
            <a:off x="409772" y="3490567"/>
            <a:ext cx="3604000" cy="8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547" name="Google Shape;547;p41"/>
          <p:cNvSpPr txBox="1">
            <a:spLocks noGrp="1"/>
          </p:cNvSpPr>
          <p:nvPr>
            <p:ph type="subTitle" idx="3"/>
          </p:nvPr>
        </p:nvSpPr>
        <p:spPr>
          <a:xfrm>
            <a:off x="4244801" y="3490567"/>
            <a:ext cx="3604000" cy="8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548" name="Google Shape;548;p41"/>
          <p:cNvSpPr txBox="1">
            <a:spLocks noGrp="1"/>
          </p:cNvSpPr>
          <p:nvPr>
            <p:ph type="subTitle" idx="4"/>
          </p:nvPr>
        </p:nvSpPr>
        <p:spPr>
          <a:xfrm>
            <a:off x="8079832" y="3490567"/>
            <a:ext cx="3604000" cy="8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549" name="Google Shape;549;p41"/>
          <p:cNvSpPr txBox="1">
            <a:spLocks noGrp="1"/>
          </p:cNvSpPr>
          <p:nvPr>
            <p:ph type="subTitle" idx="5"/>
          </p:nvPr>
        </p:nvSpPr>
        <p:spPr>
          <a:xfrm>
            <a:off x="409772" y="4221763"/>
            <a:ext cx="3604000" cy="14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550" name="Google Shape;550;p41"/>
          <p:cNvSpPr txBox="1">
            <a:spLocks noGrp="1"/>
          </p:cNvSpPr>
          <p:nvPr>
            <p:ph type="subTitle" idx="6"/>
          </p:nvPr>
        </p:nvSpPr>
        <p:spPr>
          <a:xfrm>
            <a:off x="4244800" y="4221763"/>
            <a:ext cx="3604000" cy="14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551" name="Google Shape;551;p41"/>
          <p:cNvSpPr txBox="1">
            <a:spLocks noGrp="1"/>
          </p:cNvSpPr>
          <p:nvPr>
            <p:ph type="subTitle" idx="7"/>
          </p:nvPr>
        </p:nvSpPr>
        <p:spPr>
          <a:xfrm>
            <a:off x="8079828" y="4221763"/>
            <a:ext cx="3604000" cy="14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cxnSp>
        <p:nvCxnSpPr>
          <p:cNvPr id="552" name="Google Shape;552;p41"/>
          <p:cNvCxnSpPr/>
          <p:nvPr/>
        </p:nvCxnSpPr>
        <p:spPr>
          <a:xfrm>
            <a:off x="397967" y="3632212"/>
            <a:ext cx="0" cy="2144400"/>
          </a:xfrm>
          <a:prstGeom prst="straightConnector1">
            <a:avLst/>
          </a:prstGeom>
          <a:noFill/>
          <a:ln w="9525" cap="flat" cmpd="sng">
            <a:solidFill>
              <a:srgbClr val="23273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3" name="Google Shape;553;p41"/>
          <p:cNvCxnSpPr/>
          <p:nvPr/>
        </p:nvCxnSpPr>
        <p:spPr>
          <a:xfrm>
            <a:off x="4224903" y="3632212"/>
            <a:ext cx="0" cy="2144400"/>
          </a:xfrm>
          <a:prstGeom prst="straightConnector1">
            <a:avLst/>
          </a:prstGeom>
          <a:noFill/>
          <a:ln w="9525" cap="flat" cmpd="sng">
            <a:solidFill>
              <a:srgbClr val="23273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4" name="Google Shape;554;p41"/>
          <p:cNvCxnSpPr/>
          <p:nvPr/>
        </p:nvCxnSpPr>
        <p:spPr>
          <a:xfrm>
            <a:off x="8079788" y="3632212"/>
            <a:ext cx="0" cy="2144400"/>
          </a:xfrm>
          <a:prstGeom prst="straightConnector1">
            <a:avLst/>
          </a:prstGeom>
          <a:noFill/>
          <a:ln w="9525" cap="flat" cmpd="sng">
            <a:solidFill>
              <a:srgbClr val="232739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749725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DA04F-795B-4F56-B66A-9958F02F476E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6C6CE-29D7-4926-B9CA-273468AFE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95550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ue.2.3 columns">
  <p:cSld name="Blue.2.3 columns">
    <p:bg>
      <p:bgPr>
        <a:solidFill>
          <a:srgbClr val="FFFFFF"/>
        </a:solidFill>
        <a:effectLst/>
      </p:bgPr>
    </p:bg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4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F256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57" name="Google Shape;557;p42"/>
          <p:cNvSpPr txBox="1"/>
          <p:nvPr/>
        </p:nvSpPr>
        <p:spPr>
          <a:xfrm>
            <a:off x="9268400" y="6339100"/>
            <a:ext cx="2415600" cy="2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67">
                <a:solidFill>
                  <a:srgbClr val="B6D8FF"/>
                </a:solidFill>
                <a:latin typeface="Proxima Nova"/>
                <a:ea typeface="Proxima Nova"/>
                <a:cs typeface="Proxima Nova"/>
                <a:sym typeface="Proxima Nova"/>
              </a:rPr>
              <a:t>Confidential    </a:t>
            </a:r>
            <a:endParaRPr sz="1067">
              <a:solidFill>
                <a:srgbClr val="B6D8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558" name="Google Shape;558;p4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602941" y="6379190"/>
            <a:ext cx="102708" cy="145500"/>
          </a:xfrm>
          <a:prstGeom prst="rect">
            <a:avLst/>
          </a:prstGeom>
          <a:noFill/>
          <a:ln>
            <a:noFill/>
          </a:ln>
        </p:spPr>
      </p:pic>
      <p:sp>
        <p:nvSpPr>
          <p:cNvPr id="559" name="Google Shape;559;p42"/>
          <p:cNvSpPr txBox="1">
            <a:spLocks noGrp="1"/>
          </p:cNvSpPr>
          <p:nvPr>
            <p:ph type="body" idx="1"/>
          </p:nvPr>
        </p:nvSpPr>
        <p:spPr>
          <a:xfrm>
            <a:off x="406400" y="6301100"/>
            <a:ext cx="4146800" cy="2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37252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Char char="●"/>
              <a:defRPr sz="1067">
                <a:solidFill>
                  <a:srgbClr val="FFFFFF"/>
                </a:solidFill>
              </a:defRPr>
            </a:lvl1pPr>
            <a:lvl2pPr marL="1219170" lvl="1" indent="-37252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Char char="○"/>
              <a:defRPr sz="1067">
                <a:solidFill>
                  <a:srgbClr val="FFFFFF"/>
                </a:solidFill>
              </a:defRPr>
            </a:lvl2pPr>
            <a:lvl3pPr marL="1828754" lvl="2" indent="-37252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Char char="■"/>
              <a:defRPr sz="1067">
                <a:solidFill>
                  <a:srgbClr val="FFFFFF"/>
                </a:solidFill>
              </a:defRPr>
            </a:lvl3pPr>
            <a:lvl4pPr marL="2438339" lvl="3" indent="-37252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Char char="●"/>
              <a:defRPr sz="1067">
                <a:solidFill>
                  <a:srgbClr val="FFFFFF"/>
                </a:solidFill>
              </a:defRPr>
            </a:lvl4pPr>
            <a:lvl5pPr marL="3047924" lvl="4" indent="-37252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Char char="○"/>
              <a:defRPr sz="1067">
                <a:solidFill>
                  <a:srgbClr val="FFFFFF"/>
                </a:solidFill>
              </a:defRPr>
            </a:lvl5pPr>
            <a:lvl6pPr marL="3657509" lvl="5" indent="-37252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Char char="■"/>
              <a:defRPr sz="1067">
                <a:solidFill>
                  <a:srgbClr val="FFFFFF"/>
                </a:solidFill>
              </a:defRPr>
            </a:lvl6pPr>
            <a:lvl7pPr marL="4267093" lvl="6" indent="-37252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Char char="●"/>
              <a:defRPr sz="1067">
                <a:solidFill>
                  <a:srgbClr val="FFFFFF"/>
                </a:solidFill>
              </a:defRPr>
            </a:lvl7pPr>
            <a:lvl8pPr marL="4876678" lvl="7" indent="-37252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Char char="○"/>
              <a:defRPr sz="1067">
                <a:solidFill>
                  <a:srgbClr val="FFFFFF"/>
                </a:solidFill>
              </a:defRPr>
            </a:lvl8pPr>
            <a:lvl9pPr marL="5486263" lvl="8" indent="-37252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Char char="■"/>
              <a:defRPr sz="1067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60" name="Google Shape;560;p42"/>
          <p:cNvSpPr txBox="1"/>
          <p:nvPr/>
        </p:nvSpPr>
        <p:spPr>
          <a:xfrm>
            <a:off x="5730200" y="6180484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67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067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61" name="Google Shape;561;p42"/>
          <p:cNvSpPr txBox="1">
            <a:spLocks noGrp="1"/>
          </p:cNvSpPr>
          <p:nvPr>
            <p:ph type="title"/>
          </p:nvPr>
        </p:nvSpPr>
        <p:spPr>
          <a:xfrm>
            <a:off x="406400" y="233353"/>
            <a:ext cx="11016000" cy="10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562" name="Google Shape;562;p42"/>
          <p:cNvSpPr txBox="1">
            <a:spLocks noGrp="1"/>
          </p:cNvSpPr>
          <p:nvPr>
            <p:ph type="subTitle" idx="2"/>
          </p:nvPr>
        </p:nvSpPr>
        <p:spPr>
          <a:xfrm>
            <a:off x="409772" y="3490567"/>
            <a:ext cx="3604000" cy="8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563" name="Google Shape;563;p42"/>
          <p:cNvSpPr txBox="1">
            <a:spLocks noGrp="1"/>
          </p:cNvSpPr>
          <p:nvPr>
            <p:ph type="subTitle" idx="3"/>
          </p:nvPr>
        </p:nvSpPr>
        <p:spPr>
          <a:xfrm>
            <a:off x="4244801" y="3490567"/>
            <a:ext cx="3604000" cy="8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564" name="Google Shape;564;p42"/>
          <p:cNvSpPr txBox="1">
            <a:spLocks noGrp="1"/>
          </p:cNvSpPr>
          <p:nvPr>
            <p:ph type="subTitle" idx="4"/>
          </p:nvPr>
        </p:nvSpPr>
        <p:spPr>
          <a:xfrm>
            <a:off x="8079832" y="3490567"/>
            <a:ext cx="3604000" cy="8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565" name="Google Shape;565;p42"/>
          <p:cNvSpPr txBox="1">
            <a:spLocks noGrp="1"/>
          </p:cNvSpPr>
          <p:nvPr>
            <p:ph type="subTitle" idx="5"/>
          </p:nvPr>
        </p:nvSpPr>
        <p:spPr>
          <a:xfrm>
            <a:off x="409772" y="4221763"/>
            <a:ext cx="3604000" cy="14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566" name="Google Shape;566;p42"/>
          <p:cNvSpPr txBox="1">
            <a:spLocks noGrp="1"/>
          </p:cNvSpPr>
          <p:nvPr>
            <p:ph type="subTitle" idx="6"/>
          </p:nvPr>
        </p:nvSpPr>
        <p:spPr>
          <a:xfrm>
            <a:off x="4244800" y="4221763"/>
            <a:ext cx="3604000" cy="14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567" name="Google Shape;567;p42"/>
          <p:cNvSpPr txBox="1">
            <a:spLocks noGrp="1"/>
          </p:cNvSpPr>
          <p:nvPr>
            <p:ph type="subTitle" idx="7"/>
          </p:nvPr>
        </p:nvSpPr>
        <p:spPr>
          <a:xfrm>
            <a:off x="8079828" y="4221763"/>
            <a:ext cx="3604000" cy="14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cxnSp>
        <p:nvCxnSpPr>
          <p:cNvPr id="568" name="Google Shape;568;p42"/>
          <p:cNvCxnSpPr/>
          <p:nvPr/>
        </p:nvCxnSpPr>
        <p:spPr>
          <a:xfrm>
            <a:off x="397967" y="3632212"/>
            <a:ext cx="0" cy="2144400"/>
          </a:xfrm>
          <a:prstGeom prst="straightConnector1">
            <a:avLst/>
          </a:prstGeom>
          <a:noFill/>
          <a:ln w="9525" cap="flat" cmpd="sng">
            <a:solidFill>
              <a:srgbClr val="0BA0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69" name="Google Shape;569;p42"/>
          <p:cNvCxnSpPr/>
          <p:nvPr/>
        </p:nvCxnSpPr>
        <p:spPr>
          <a:xfrm>
            <a:off x="4224903" y="3632212"/>
            <a:ext cx="0" cy="2144400"/>
          </a:xfrm>
          <a:prstGeom prst="straightConnector1">
            <a:avLst/>
          </a:prstGeom>
          <a:noFill/>
          <a:ln w="9525" cap="flat" cmpd="sng">
            <a:solidFill>
              <a:srgbClr val="0BA0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70" name="Google Shape;570;p42"/>
          <p:cNvCxnSpPr/>
          <p:nvPr/>
        </p:nvCxnSpPr>
        <p:spPr>
          <a:xfrm>
            <a:off x="8079788" y="3632212"/>
            <a:ext cx="0" cy="2144400"/>
          </a:xfrm>
          <a:prstGeom prst="straightConnector1">
            <a:avLst/>
          </a:prstGeom>
          <a:noFill/>
          <a:ln w="9525" cap="flat" cmpd="sng">
            <a:solidFill>
              <a:srgbClr val="0BA0FF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64493940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een1.3 columns">
  <p:cSld name="Green1.3 columns">
    <p:bg>
      <p:bgPr>
        <a:solidFill>
          <a:srgbClr val="FFFFFF"/>
        </a:solidFill>
        <a:effectLst/>
      </p:bgPr>
    </p:bg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4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CC8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73" name="Google Shape;573;p43"/>
          <p:cNvSpPr txBox="1"/>
          <p:nvPr/>
        </p:nvSpPr>
        <p:spPr>
          <a:xfrm>
            <a:off x="9268400" y="6339100"/>
            <a:ext cx="2415600" cy="2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67">
                <a:solidFill>
                  <a:srgbClr val="30F1C4"/>
                </a:solidFill>
                <a:latin typeface="Proxima Nova"/>
                <a:ea typeface="Proxima Nova"/>
                <a:cs typeface="Proxima Nova"/>
                <a:sym typeface="Proxima Nova"/>
              </a:rPr>
              <a:t>Confidential    </a:t>
            </a:r>
            <a:endParaRPr sz="1067">
              <a:solidFill>
                <a:srgbClr val="30F1C4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574" name="Google Shape;574;p4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602941" y="6379190"/>
            <a:ext cx="102708" cy="145500"/>
          </a:xfrm>
          <a:prstGeom prst="rect">
            <a:avLst/>
          </a:prstGeom>
          <a:noFill/>
          <a:ln>
            <a:noFill/>
          </a:ln>
        </p:spPr>
      </p:pic>
      <p:sp>
        <p:nvSpPr>
          <p:cNvPr id="575" name="Google Shape;575;p43"/>
          <p:cNvSpPr txBox="1">
            <a:spLocks noGrp="1"/>
          </p:cNvSpPr>
          <p:nvPr>
            <p:ph type="body" idx="1"/>
          </p:nvPr>
        </p:nvSpPr>
        <p:spPr>
          <a:xfrm>
            <a:off x="406400" y="6301100"/>
            <a:ext cx="4146800" cy="2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37252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Char char="●"/>
              <a:defRPr sz="1067">
                <a:solidFill>
                  <a:srgbClr val="FFFFFF"/>
                </a:solidFill>
              </a:defRPr>
            </a:lvl1pPr>
            <a:lvl2pPr marL="1219170" lvl="1" indent="-37252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Char char="○"/>
              <a:defRPr sz="1067">
                <a:solidFill>
                  <a:srgbClr val="FFFFFF"/>
                </a:solidFill>
              </a:defRPr>
            </a:lvl2pPr>
            <a:lvl3pPr marL="1828754" lvl="2" indent="-37252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Char char="■"/>
              <a:defRPr sz="1067">
                <a:solidFill>
                  <a:srgbClr val="FFFFFF"/>
                </a:solidFill>
              </a:defRPr>
            </a:lvl3pPr>
            <a:lvl4pPr marL="2438339" lvl="3" indent="-37252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Char char="●"/>
              <a:defRPr sz="1067">
                <a:solidFill>
                  <a:srgbClr val="FFFFFF"/>
                </a:solidFill>
              </a:defRPr>
            </a:lvl4pPr>
            <a:lvl5pPr marL="3047924" lvl="4" indent="-37252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Char char="○"/>
              <a:defRPr sz="1067">
                <a:solidFill>
                  <a:srgbClr val="FFFFFF"/>
                </a:solidFill>
              </a:defRPr>
            </a:lvl5pPr>
            <a:lvl6pPr marL="3657509" lvl="5" indent="-37252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Char char="■"/>
              <a:defRPr sz="1067">
                <a:solidFill>
                  <a:srgbClr val="FFFFFF"/>
                </a:solidFill>
              </a:defRPr>
            </a:lvl6pPr>
            <a:lvl7pPr marL="4267093" lvl="6" indent="-37252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Char char="●"/>
              <a:defRPr sz="1067">
                <a:solidFill>
                  <a:srgbClr val="FFFFFF"/>
                </a:solidFill>
              </a:defRPr>
            </a:lvl7pPr>
            <a:lvl8pPr marL="4876678" lvl="7" indent="-37252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Char char="○"/>
              <a:defRPr sz="1067">
                <a:solidFill>
                  <a:srgbClr val="FFFFFF"/>
                </a:solidFill>
              </a:defRPr>
            </a:lvl8pPr>
            <a:lvl9pPr marL="5486263" lvl="8" indent="-37252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Char char="■"/>
              <a:defRPr sz="1067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76" name="Google Shape;576;p43"/>
          <p:cNvSpPr txBox="1"/>
          <p:nvPr/>
        </p:nvSpPr>
        <p:spPr>
          <a:xfrm>
            <a:off x="5730200" y="6180484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67">
                <a:latin typeface="Proxima Nova"/>
                <a:ea typeface="Proxima Nova"/>
                <a:cs typeface="Proxima Nova"/>
                <a:sym typeface="Proxima Nova"/>
              </a:rPr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067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77" name="Google Shape;577;p43"/>
          <p:cNvSpPr txBox="1">
            <a:spLocks noGrp="1"/>
          </p:cNvSpPr>
          <p:nvPr>
            <p:ph type="title"/>
          </p:nvPr>
        </p:nvSpPr>
        <p:spPr>
          <a:xfrm>
            <a:off x="406400" y="233353"/>
            <a:ext cx="11016000" cy="10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578" name="Google Shape;578;p43"/>
          <p:cNvSpPr txBox="1">
            <a:spLocks noGrp="1"/>
          </p:cNvSpPr>
          <p:nvPr>
            <p:ph type="subTitle" idx="2"/>
          </p:nvPr>
        </p:nvSpPr>
        <p:spPr>
          <a:xfrm>
            <a:off x="409772" y="3490567"/>
            <a:ext cx="3604000" cy="8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579" name="Google Shape;579;p43"/>
          <p:cNvSpPr txBox="1">
            <a:spLocks noGrp="1"/>
          </p:cNvSpPr>
          <p:nvPr>
            <p:ph type="subTitle" idx="3"/>
          </p:nvPr>
        </p:nvSpPr>
        <p:spPr>
          <a:xfrm>
            <a:off x="4244801" y="3490567"/>
            <a:ext cx="3604000" cy="8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580" name="Google Shape;580;p43"/>
          <p:cNvSpPr txBox="1">
            <a:spLocks noGrp="1"/>
          </p:cNvSpPr>
          <p:nvPr>
            <p:ph type="subTitle" idx="4"/>
          </p:nvPr>
        </p:nvSpPr>
        <p:spPr>
          <a:xfrm>
            <a:off x="8079832" y="3490567"/>
            <a:ext cx="3604000" cy="8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581" name="Google Shape;581;p43"/>
          <p:cNvSpPr txBox="1">
            <a:spLocks noGrp="1"/>
          </p:cNvSpPr>
          <p:nvPr>
            <p:ph type="subTitle" idx="5"/>
          </p:nvPr>
        </p:nvSpPr>
        <p:spPr>
          <a:xfrm>
            <a:off x="409772" y="4221763"/>
            <a:ext cx="3604000" cy="14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582" name="Google Shape;582;p43"/>
          <p:cNvSpPr txBox="1">
            <a:spLocks noGrp="1"/>
          </p:cNvSpPr>
          <p:nvPr>
            <p:ph type="subTitle" idx="6"/>
          </p:nvPr>
        </p:nvSpPr>
        <p:spPr>
          <a:xfrm>
            <a:off x="4244800" y="4221763"/>
            <a:ext cx="3604000" cy="14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583" name="Google Shape;583;p43"/>
          <p:cNvSpPr txBox="1">
            <a:spLocks noGrp="1"/>
          </p:cNvSpPr>
          <p:nvPr>
            <p:ph type="subTitle" idx="7"/>
          </p:nvPr>
        </p:nvSpPr>
        <p:spPr>
          <a:xfrm>
            <a:off x="8079828" y="4221763"/>
            <a:ext cx="3604000" cy="14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cxnSp>
        <p:nvCxnSpPr>
          <p:cNvPr id="584" name="Google Shape;584;p43"/>
          <p:cNvCxnSpPr/>
          <p:nvPr/>
        </p:nvCxnSpPr>
        <p:spPr>
          <a:xfrm>
            <a:off x="397967" y="3632212"/>
            <a:ext cx="0" cy="2144400"/>
          </a:xfrm>
          <a:prstGeom prst="straightConnector1">
            <a:avLst/>
          </a:prstGeom>
          <a:noFill/>
          <a:ln w="9525" cap="flat" cmpd="sng">
            <a:solidFill>
              <a:srgbClr val="23273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5" name="Google Shape;585;p43"/>
          <p:cNvCxnSpPr/>
          <p:nvPr/>
        </p:nvCxnSpPr>
        <p:spPr>
          <a:xfrm>
            <a:off x="4224903" y="3632212"/>
            <a:ext cx="0" cy="2144400"/>
          </a:xfrm>
          <a:prstGeom prst="straightConnector1">
            <a:avLst/>
          </a:prstGeom>
          <a:noFill/>
          <a:ln w="9525" cap="flat" cmpd="sng">
            <a:solidFill>
              <a:srgbClr val="23273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6" name="Google Shape;586;p43"/>
          <p:cNvCxnSpPr/>
          <p:nvPr/>
        </p:nvCxnSpPr>
        <p:spPr>
          <a:xfrm>
            <a:off x="8079788" y="3632212"/>
            <a:ext cx="0" cy="2144400"/>
          </a:xfrm>
          <a:prstGeom prst="straightConnector1">
            <a:avLst/>
          </a:prstGeom>
          <a:noFill/>
          <a:ln w="9525" cap="flat" cmpd="sng">
            <a:solidFill>
              <a:srgbClr val="232739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97547412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WHITE.Text body.2 columns">
  <p:cSld name="WHITE.Text body.2 columns">
    <p:bg>
      <p:bgPr>
        <a:solidFill>
          <a:srgbClr val="FFFFFF"/>
        </a:solidFill>
        <a:effectLst/>
      </p:bgPr>
    </p:bg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44"/>
          <p:cNvSpPr txBox="1">
            <a:spLocks noGrp="1"/>
          </p:cNvSpPr>
          <p:nvPr>
            <p:ph type="title"/>
          </p:nvPr>
        </p:nvSpPr>
        <p:spPr>
          <a:xfrm>
            <a:off x="406400" y="233353"/>
            <a:ext cx="11016000" cy="10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rgbClr val="3D4E6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589" name="Google Shape;589;p44"/>
          <p:cNvSpPr txBox="1">
            <a:spLocks noGrp="1"/>
          </p:cNvSpPr>
          <p:nvPr>
            <p:ph type="body" idx="1"/>
          </p:nvPr>
        </p:nvSpPr>
        <p:spPr>
          <a:xfrm>
            <a:off x="406400" y="1099387"/>
            <a:ext cx="11016000" cy="25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Proxima Nova"/>
              <a:buChar char="●"/>
              <a:defRPr sz="24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219170" lvl="1" indent="-457189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Proxima Nova"/>
              <a:buChar char="○"/>
              <a:defRPr sz="24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lvl="2" indent="-457189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Proxima Nova"/>
              <a:buChar char="■"/>
              <a:defRPr sz="24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lvl="3" indent="-457189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Proxima Nova"/>
              <a:buChar char="●"/>
              <a:defRPr sz="24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lvl="4" indent="-457189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Proxima Nova"/>
              <a:buChar char="○"/>
              <a:defRPr sz="24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lvl="5" indent="-457189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Proxima Nova"/>
              <a:buChar char="■"/>
              <a:defRPr sz="24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lvl="6" indent="-457189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Proxima Nova"/>
              <a:buChar char="●"/>
              <a:defRPr sz="24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lvl="7" indent="-457189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Proxima Nova"/>
              <a:buChar char="○"/>
              <a:defRPr sz="24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lvl="8" indent="-457189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Proxima Nova"/>
              <a:buChar char="■"/>
              <a:defRPr sz="24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590" name="Google Shape;590;p44"/>
          <p:cNvSpPr txBox="1">
            <a:spLocks noGrp="1"/>
          </p:cNvSpPr>
          <p:nvPr>
            <p:ph type="subTitle" idx="2"/>
          </p:nvPr>
        </p:nvSpPr>
        <p:spPr>
          <a:xfrm>
            <a:off x="415472" y="3490567"/>
            <a:ext cx="5344400" cy="8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591" name="Google Shape;591;p44"/>
          <p:cNvSpPr txBox="1">
            <a:spLocks noGrp="1"/>
          </p:cNvSpPr>
          <p:nvPr>
            <p:ph type="subTitle" idx="3"/>
          </p:nvPr>
        </p:nvSpPr>
        <p:spPr>
          <a:xfrm>
            <a:off x="6102451" y="3490567"/>
            <a:ext cx="5344400" cy="8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592" name="Google Shape;592;p44"/>
          <p:cNvSpPr txBox="1">
            <a:spLocks noGrp="1"/>
          </p:cNvSpPr>
          <p:nvPr>
            <p:ph type="subTitle" idx="4"/>
          </p:nvPr>
        </p:nvSpPr>
        <p:spPr>
          <a:xfrm>
            <a:off x="415472" y="4221759"/>
            <a:ext cx="5344400" cy="14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593" name="Google Shape;593;p44"/>
          <p:cNvSpPr txBox="1">
            <a:spLocks noGrp="1"/>
          </p:cNvSpPr>
          <p:nvPr>
            <p:ph type="subTitle" idx="5"/>
          </p:nvPr>
        </p:nvSpPr>
        <p:spPr>
          <a:xfrm>
            <a:off x="6102447" y="4221759"/>
            <a:ext cx="5344400" cy="14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cxnSp>
        <p:nvCxnSpPr>
          <p:cNvPr id="594" name="Google Shape;594;p44"/>
          <p:cNvCxnSpPr/>
          <p:nvPr/>
        </p:nvCxnSpPr>
        <p:spPr>
          <a:xfrm>
            <a:off x="397967" y="3632211"/>
            <a:ext cx="0" cy="214440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95" name="Google Shape;595;p44"/>
          <p:cNvCxnSpPr/>
          <p:nvPr/>
        </p:nvCxnSpPr>
        <p:spPr>
          <a:xfrm>
            <a:off x="6072941" y="3632211"/>
            <a:ext cx="0" cy="214440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96" name="Google Shape;596;p44"/>
          <p:cNvSpPr txBox="1">
            <a:spLocks noGrp="1"/>
          </p:cNvSpPr>
          <p:nvPr>
            <p:ph type="body" idx="6"/>
          </p:nvPr>
        </p:nvSpPr>
        <p:spPr>
          <a:xfrm>
            <a:off x="406400" y="6301100"/>
            <a:ext cx="4146800" cy="2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372524" rtl="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1067"/>
            </a:lvl1pPr>
            <a:lvl2pPr marL="1219170" lvl="1" indent="-372524" rtl="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1067"/>
            </a:lvl2pPr>
            <a:lvl3pPr marL="1828754" lvl="2" indent="-372524" rtl="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1067"/>
            </a:lvl3pPr>
            <a:lvl4pPr marL="2438339" lvl="3" indent="-372524" rtl="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1067"/>
            </a:lvl4pPr>
            <a:lvl5pPr marL="3047924" lvl="4" indent="-372524" rtl="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1067"/>
            </a:lvl5pPr>
            <a:lvl6pPr marL="3657509" lvl="5" indent="-372524" rtl="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1067"/>
            </a:lvl6pPr>
            <a:lvl7pPr marL="4267093" lvl="6" indent="-372524" rtl="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1067"/>
            </a:lvl7pPr>
            <a:lvl8pPr marL="4876678" lvl="7" indent="-372524" rtl="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1067"/>
            </a:lvl8pPr>
            <a:lvl9pPr marL="5486263" lvl="8" indent="-372524" rtl="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1067"/>
            </a:lvl9pPr>
          </a:lstStyle>
          <a:p>
            <a:endParaRPr/>
          </a:p>
        </p:txBody>
      </p:sp>
      <p:sp>
        <p:nvSpPr>
          <p:cNvPr id="597" name="Google Shape;597;p44"/>
          <p:cNvSpPr txBox="1"/>
          <p:nvPr/>
        </p:nvSpPr>
        <p:spPr>
          <a:xfrm>
            <a:off x="9268400" y="6339100"/>
            <a:ext cx="2415600" cy="2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67">
                <a:solidFill>
                  <a:srgbClr val="D9D9D9"/>
                </a:solidFill>
                <a:latin typeface="Proxima Nova"/>
                <a:ea typeface="Proxima Nova"/>
                <a:cs typeface="Proxima Nova"/>
                <a:sym typeface="Proxima Nova"/>
              </a:rPr>
              <a:t>Confidential</a:t>
            </a:r>
            <a:r>
              <a:rPr lang="en" sz="1067">
                <a:solidFill>
                  <a:srgbClr val="3863A0"/>
                </a:solidFill>
                <a:latin typeface="Proxima Nova"/>
                <a:ea typeface="Proxima Nova"/>
                <a:cs typeface="Proxima Nova"/>
                <a:sym typeface="Proxima Nova"/>
              </a:rPr>
              <a:t>    </a:t>
            </a:r>
            <a:endParaRPr sz="1067">
              <a:solidFill>
                <a:srgbClr val="3863A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598" name="Google Shape;598;p4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602941" y="6379190"/>
            <a:ext cx="102708" cy="145500"/>
          </a:xfrm>
          <a:prstGeom prst="rect">
            <a:avLst/>
          </a:prstGeom>
          <a:noFill/>
          <a:ln>
            <a:noFill/>
          </a:ln>
        </p:spPr>
      </p:pic>
      <p:sp>
        <p:nvSpPr>
          <p:cNvPr id="599" name="Google Shape;599;p44"/>
          <p:cNvSpPr txBox="1"/>
          <p:nvPr/>
        </p:nvSpPr>
        <p:spPr>
          <a:xfrm>
            <a:off x="5730200" y="6180484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67">
                <a:solidFill>
                  <a:srgbClr val="B7B7B7"/>
                </a:solidFill>
                <a:latin typeface="Proxima Nova"/>
                <a:ea typeface="Proxima Nova"/>
                <a:cs typeface="Proxima Nova"/>
                <a:sym typeface="Proxima Nova"/>
              </a:rPr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067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71817252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WHITE.2.Text body.2 columns">
  <p:cSld name="WHITE.2.Text body.2 columns">
    <p:bg>
      <p:bgPr>
        <a:solidFill>
          <a:srgbClr val="FFFFFF"/>
        </a:solidFill>
        <a:effectLst/>
      </p:bgPr>
    </p:bg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45"/>
          <p:cNvSpPr txBox="1">
            <a:spLocks noGrp="1"/>
          </p:cNvSpPr>
          <p:nvPr>
            <p:ph type="title"/>
          </p:nvPr>
        </p:nvSpPr>
        <p:spPr>
          <a:xfrm>
            <a:off x="406400" y="233353"/>
            <a:ext cx="11016000" cy="10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rgbClr val="3D4E6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602" name="Google Shape;602;p45"/>
          <p:cNvSpPr txBox="1">
            <a:spLocks noGrp="1"/>
          </p:cNvSpPr>
          <p:nvPr>
            <p:ph type="body" idx="1"/>
          </p:nvPr>
        </p:nvSpPr>
        <p:spPr>
          <a:xfrm>
            <a:off x="406400" y="1099387"/>
            <a:ext cx="11016000" cy="25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rtl="0">
              <a:spcBef>
                <a:spcPts val="0"/>
              </a:spcBef>
              <a:spcAft>
                <a:spcPts val="0"/>
              </a:spcAft>
              <a:buClr>
                <a:srgbClr val="0BA0FF"/>
              </a:buClr>
              <a:buSzPts val="1800"/>
              <a:buFont typeface="Proxima Nova"/>
              <a:buChar char="●"/>
              <a:defRPr sz="2400"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219170" lvl="1" indent="-457189" rtl="0">
              <a:spcBef>
                <a:spcPts val="0"/>
              </a:spcBef>
              <a:spcAft>
                <a:spcPts val="0"/>
              </a:spcAft>
              <a:buClr>
                <a:srgbClr val="0BA0FF"/>
              </a:buClr>
              <a:buSzPts val="1800"/>
              <a:buFont typeface="Proxima Nova"/>
              <a:buChar char="○"/>
              <a:defRPr sz="2400"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lvl="2" indent="-457189" rtl="0">
              <a:spcBef>
                <a:spcPts val="0"/>
              </a:spcBef>
              <a:spcAft>
                <a:spcPts val="0"/>
              </a:spcAft>
              <a:buClr>
                <a:srgbClr val="0BA0FF"/>
              </a:buClr>
              <a:buSzPts val="1800"/>
              <a:buFont typeface="Proxima Nova"/>
              <a:buChar char="■"/>
              <a:defRPr sz="2400"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lvl="3" indent="-457189" rtl="0">
              <a:spcBef>
                <a:spcPts val="0"/>
              </a:spcBef>
              <a:spcAft>
                <a:spcPts val="0"/>
              </a:spcAft>
              <a:buClr>
                <a:srgbClr val="0BA0FF"/>
              </a:buClr>
              <a:buSzPts val="1800"/>
              <a:buFont typeface="Proxima Nova"/>
              <a:buChar char="●"/>
              <a:defRPr sz="2400"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lvl="4" indent="-457189" rtl="0">
              <a:spcBef>
                <a:spcPts val="0"/>
              </a:spcBef>
              <a:spcAft>
                <a:spcPts val="0"/>
              </a:spcAft>
              <a:buClr>
                <a:srgbClr val="0BA0FF"/>
              </a:buClr>
              <a:buSzPts val="1800"/>
              <a:buFont typeface="Proxima Nova"/>
              <a:buChar char="○"/>
              <a:defRPr sz="2400"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lvl="5" indent="-457189" rtl="0">
              <a:spcBef>
                <a:spcPts val="0"/>
              </a:spcBef>
              <a:spcAft>
                <a:spcPts val="0"/>
              </a:spcAft>
              <a:buClr>
                <a:srgbClr val="0BA0FF"/>
              </a:buClr>
              <a:buSzPts val="1800"/>
              <a:buFont typeface="Proxima Nova"/>
              <a:buChar char="■"/>
              <a:defRPr sz="2400"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lvl="6" indent="-457189" rtl="0">
              <a:spcBef>
                <a:spcPts val="0"/>
              </a:spcBef>
              <a:spcAft>
                <a:spcPts val="0"/>
              </a:spcAft>
              <a:buClr>
                <a:srgbClr val="0BA0FF"/>
              </a:buClr>
              <a:buSzPts val="1800"/>
              <a:buFont typeface="Proxima Nova"/>
              <a:buChar char="●"/>
              <a:defRPr sz="2400"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lvl="7" indent="-457189" rtl="0">
              <a:spcBef>
                <a:spcPts val="0"/>
              </a:spcBef>
              <a:spcAft>
                <a:spcPts val="0"/>
              </a:spcAft>
              <a:buClr>
                <a:srgbClr val="0BA0FF"/>
              </a:buClr>
              <a:buSzPts val="1800"/>
              <a:buFont typeface="Proxima Nova"/>
              <a:buChar char="○"/>
              <a:defRPr sz="2400"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lvl="8" indent="-457189" rtl="0">
              <a:spcBef>
                <a:spcPts val="0"/>
              </a:spcBef>
              <a:spcAft>
                <a:spcPts val="0"/>
              </a:spcAft>
              <a:buClr>
                <a:srgbClr val="0BA0FF"/>
              </a:buClr>
              <a:buSzPts val="1800"/>
              <a:buFont typeface="Proxima Nova"/>
              <a:buChar char="■"/>
              <a:defRPr sz="2400"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603" name="Google Shape;603;p45"/>
          <p:cNvSpPr txBox="1">
            <a:spLocks noGrp="1"/>
          </p:cNvSpPr>
          <p:nvPr>
            <p:ph type="subTitle" idx="2"/>
          </p:nvPr>
        </p:nvSpPr>
        <p:spPr>
          <a:xfrm>
            <a:off x="415472" y="3490567"/>
            <a:ext cx="5344400" cy="8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604" name="Google Shape;604;p45"/>
          <p:cNvSpPr txBox="1">
            <a:spLocks noGrp="1"/>
          </p:cNvSpPr>
          <p:nvPr>
            <p:ph type="subTitle" idx="3"/>
          </p:nvPr>
        </p:nvSpPr>
        <p:spPr>
          <a:xfrm>
            <a:off x="6102451" y="3490567"/>
            <a:ext cx="5344400" cy="8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605" name="Google Shape;605;p45"/>
          <p:cNvSpPr txBox="1">
            <a:spLocks noGrp="1"/>
          </p:cNvSpPr>
          <p:nvPr>
            <p:ph type="subTitle" idx="4"/>
          </p:nvPr>
        </p:nvSpPr>
        <p:spPr>
          <a:xfrm>
            <a:off x="415472" y="4221759"/>
            <a:ext cx="5344400" cy="14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606" name="Google Shape;606;p45"/>
          <p:cNvSpPr txBox="1">
            <a:spLocks noGrp="1"/>
          </p:cNvSpPr>
          <p:nvPr>
            <p:ph type="subTitle" idx="5"/>
          </p:nvPr>
        </p:nvSpPr>
        <p:spPr>
          <a:xfrm>
            <a:off x="6102447" y="4221759"/>
            <a:ext cx="5344400" cy="14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cxnSp>
        <p:nvCxnSpPr>
          <p:cNvPr id="607" name="Google Shape;607;p45"/>
          <p:cNvCxnSpPr/>
          <p:nvPr/>
        </p:nvCxnSpPr>
        <p:spPr>
          <a:xfrm>
            <a:off x="397967" y="3632211"/>
            <a:ext cx="0" cy="21444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08" name="Google Shape;608;p45"/>
          <p:cNvCxnSpPr/>
          <p:nvPr/>
        </p:nvCxnSpPr>
        <p:spPr>
          <a:xfrm>
            <a:off x="6072941" y="3632211"/>
            <a:ext cx="0" cy="21444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09" name="Google Shape;609;p45"/>
          <p:cNvSpPr txBox="1">
            <a:spLocks noGrp="1"/>
          </p:cNvSpPr>
          <p:nvPr>
            <p:ph type="body" idx="6"/>
          </p:nvPr>
        </p:nvSpPr>
        <p:spPr>
          <a:xfrm>
            <a:off x="406400" y="6301100"/>
            <a:ext cx="4146800" cy="2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372524" rtl="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1067"/>
            </a:lvl1pPr>
            <a:lvl2pPr marL="1219170" lvl="1" indent="-372524" rtl="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1067"/>
            </a:lvl2pPr>
            <a:lvl3pPr marL="1828754" lvl="2" indent="-372524" rtl="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1067"/>
            </a:lvl3pPr>
            <a:lvl4pPr marL="2438339" lvl="3" indent="-372524" rtl="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1067"/>
            </a:lvl4pPr>
            <a:lvl5pPr marL="3047924" lvl="4" indent="-372524" rtl="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1067"/>
            </a:lvl5pPr>
            <a:lvl6pPr marL="3657509" lvl="5" indent="-372524" rtl="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1067"/>
            </a:lvl6pPr>
            <a:lvl7pPr marL="4267093" lvl="6" indent="-372524" rtl="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1067"/>
            </a:lvl7pPr>
            <a:lvl8pPr marL="4876678" lvl="7" indent="-372524" rtl="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1067"/>
            </a:lvl8pPr>
            <a:lvl9pPr marL="5486263" lvl="8" indent="-372524" rtl="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1067"/>
            </a:lvl9pPr>
          </a:lstStyle>
          <a:p>
            <a:endParaRPr/>
          </a:p>
        </p:txBody>
      </p:sp>
      <p:sp>
        <p:nvSpPr>
          <p:cNvPr id="610" name="Google Shape;610;p45"/>
          <p:cNvSpPr txBox="1"/>
          <p:nvPr/>
        </p:nvSpPr>
        <p:spPr>
          <a:xfrm>
            <a:off x="9268400" y="6339100"/>
            <a:ext cx="2415600" cy="2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67">
                <a:solidFill>
                  <a:srgbClr val="D9D9D9"/>
                </a:solidFill>
                <a:latin typeface="Proxima Nova"/>
                <a:ea typeface="Proxima Nova"/>
                <a:cs typeface="Proxima Nova"/>
                <a:sym typeface="Proxima Nova"/>
              </a:rPr>
              <a:t>Confidential</a:t>
            </a:r>
            <a:r>
              <a:rPr lang="en" sz="1067">
                <a:solidFill>
                  <a:srgbClr val="3863A0"/>
                </a:solidFill>
                <a:latin typeface="Proxima Nova"/>
                <a:ea typeface="Proxima Nova"/>
                <a:cs typeface="Proxima Nova"/>
                <a:sym typeface="Proxima Nova"/>
              </a:rPr>
              <a:t>    </a:t>
            </a:r>
            <a:endParaRPr sz="1067">
              <a:solidFill>
                <a:srgbClr val="3863A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611" name="Google Shape;611;p4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602941" y="6379190"/>
            <a:ext cx="102708" cy="145500"/>
          </a:xfrm>
          <a:prstGeom prst="rect">
            <a:avLst/>
          </a:prstGeom>
          <a:noFill/>
          <a:ln>
            <a:noFill/>
          </a:ln>
        </p:spPr>
      </p:pic>
      <p:sp>
        <p:nvSpPr>
          <p:cNvPr id="612" name="Google Shape;612;p45"/>
          <p:cNvSpPr txBox="1"/>
          <p:nvPr/>
        </p:nvSpPr>
        <p:spPr>
          <a:xfrm>
            <a:off x="5730200" y="6180484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67">
                <a:solidFill>
                  <a:srgbClr val="B7B7B7"/>
                </a:solidFill>
                <a:latin typeface="Proxima Nova"/>
                <a:ea typeface="Proxima Nova"/>
                <a:cs typeface="Proxima Nova"/>
                <a:sym typeface="Proxima Nova"/>
              </a:rPr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067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1626878317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ck.1.Text body.2 columns">
  <p:cSld name="Black.1.Text body.2 columns">
    <p:bg>
      <p:bgPr>
        <a:solidFill>
          <a:srgbClr val="FFFFFF"/>
        </a:solidFill>
        <a:effectLst/>
      </p:bgPr>
    </p:bg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4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5506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15" name="Google Shape;615;p46"/>
          <p:cNvSpPr txBox="1"/>
          <p:nvPr/>
        </p:nvSpPr>
        <p:spPr>
          <a:xfrm>
            <a:off x="9268400" y="6339100"/>
            <a:ext cx="2415600" cy="2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67">
                <a:solidFill>
                  <a:srgbClr val="D9D9D9"/>
                </a:solidFill>
                <a:latin typeface="Proxima Nova"/>
                <a:ea typeface="Proxima Nova"/>
                <a:cs typeface="Proxima Nova"/>
                <a:sym typeface="Proxima Nova"/>
              </a:rPr>
              <a:t>Confidential</a:t>
            </a:r>
            <a:r>
              <a:rPr lang="en" sz="1067">
                <a:solidFill>
                  <a:srgbClr val="3863A0"/>
                </a:solidFill>
                <a:latin typeface="Proxima Nova"/>
                <a:ea typeface="Proxima Nova"/>
                <a:cs typeface="Proxima Nova"/>
                <a:sym typeface="Proxima Nova"/>
              </a:rPr>
              <a:t>    </a:t>
            </a:r>
            <a:endParaRPr sz="1067">
              <a:solidFill>
                <a:srgbClr val="3863A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616" name="Google Shape;616;p4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602941" y="6379190"/>
            <a:ext cx="102708" cy="145500"/>
          </a:xfrm>
          <a:prstGeom prst="rect">
            <a:avLst/>
          </a:prstGeom>
          <a:noFill/>
          <a:ln>
            <a:noFill/>
          </a:ln>
        </p:spPr>
      </p:pic>
      <p:sp>
        <p:nvSpPr>
          <p:cNvPr id="617" name="Google Shape;617;p46"/>
          <p:cNvSpPr txBox="1">
            <a:spLocks noGrp="1"/>
          </p:cNvSpPr>
          <p:nvPr>
            <p:ph type="body" idx="1"/>
          </p:nvPr>
        </p:nvSpPr>
        <p:spPr>
          <a:xfrm>
            <a:off x="406400" y="6301100"/>
            <a:ext cx="4146800" cy="2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37252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Char char="●"/>
              <a:defRPr sz="1067">
                <a:solidFill>
                  <a:srgbClr val="FFFFFF"/>
                </a:solidFill>
              </a:defRPr>
            </a:lvl1pPr>
            <a:lvl2pPr marL="1219170" lvl="1" indent="-37252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Char char="○"/>
              <a:defRPr sz="1067">
                <a:solidFill>
                  <a:srgbClr val="FFFFFF"/>
                </a:solidFill>
              </a:defRPr>
            </a:lvl2pPr>
            <a:lvl3pPr marL="1828754" lvl="2" indent="-37252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Char char="■"/>
              <a:defRPr sz="1067">
                <a:solidFill>
                  <a:srgbClr val="FFFFFF"/>
                </a:solidFill>
              </a:defRPr>
            </a:lvl3pPr>
            <a:lvl4pPr marL="2438339" lvl="3" indent="-37252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Char char="●"/>
              <a:defRPr sz="1067">
                <a:solidFill>
                  <a:srgbClr val="FFFFFF"/>
                </a:solidFill>
              </a:defRPr>
            </a:lvl4pPr>
            <a:lvl5pPr marL="3047924" lvl="4" indent="-37252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Char char="○"/>
              <a:defRPr sz="1067">
                <a:solidFill>
                  <a:srgbClr val="FFFFFF"/>
                </a:solidFill>
              </a:defRPr>
            </a:lvl5pPr>
            <a:lvl6pPr marL="3657509" lvl="5" indent="-37252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Char char="■"/>
              <a:defRPr sz="1067">
                <a:solidFill>
                  <a:srgbClr val="FFFFFF"/>
                </a:solidFill>
              </a:defRPr>
            </a:lvl6pPr>
            <a:lvl7pPr marL="4267093" lvl="6" indent="-37252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Char char="●"/>
              <a:defRPr sz="1067">
                <a:solidFill>
                  <a:srgbClr val="FFFFFF"/>
                </a:solidFill>
              </a:defRPr>
            </a:lvl7pPr>
            <a:lvl8pPr marL="4876678" lvl="7" indent="-37252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Char char="○"/>
              <a:defRPr sz="1067">
                <a:solidFill>
                  <a:srgbClr val="FFFFFF"/>
                </a:solidFill>
              </a:defRPr>
            </a:lvl8pPr>
            <a:lvl9pPr marL="5486263" lvl="8" indent="-37252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Char char="■"/>
              <a:defRPr sz="1067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18" name="Google Shape;618;p46"/>
          <p:cNvSpPr txBox="1"/>
          <p:nvPr/>
        </p:nvSpPr>
        <p:spPr>
          <a:xfrm>
            <a:off x="5730200" y="6180484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67">
                <a:solidFill>
                  <a:srgbClr val="B7B7B7"/>
                </a:solidFill>
                <a:latin typeface="Proxima Nova"/>
                <a:ea typeface="Proxima Nova"/>
                <a:cs typeface="Proxima Nova"/>
                <a:sym typeface="Proxima Nova"/>
              </a:rPr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067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19" name="Google Shape;619;p46"/>
          <p:cNvSpPr txBox="1">
            <a:spLocks noGrp="1"/>
          </p:cNvSpPr>
          <p:nvPr>
            <p:ph type="title"/>
          </p:nvPr>
        </p:nvSpPr>
        <p:spPr>
          <a:xfrm>
            <a:off x="406400" y="233353"/>
            <a:ext cx="11016000" cy="10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620" name="Google Shape;620;p46"/>
          <p:cNvSpPr txBox="1">
            <a:spLocks noGrp="1"/>
          </p:cNvSpPr>
          <p:nvPr>
            <p:ph type="body" idx="2"/>
          </p:nvPr>
        </p:nvSpPr>
        <p:spPr>
          <a:xfrm>
            <a:off x="406400" y="1099387"/>
            <a:ext cx="11016000" cy="25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Char char="●"/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219170" lvl="1" indent="-457189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Char char="○"/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lvl="2" indent="-457189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Char char="■"/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lvl="3" indent="-457189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Char char="●"/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lvl="4" indent="-457189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Char char="○"/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lvl="5" indent="-457189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Char char="■"/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lvl="6" indent="-457189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Char char="●"/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lvl="7" indent="-457189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Char char="○"/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lvl="8" indent="-457189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Char char="■"/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621" name="Google Shape;621;p46"/>
          <p:cNvSpPr txBox="1">
            <a:spLocks noGrp="1"/>
          </p:cNvSpPr>
          <p:nvPr>
            <p:ph type="subTitle" idx="3"/>
          </p:nvPr>
        </p:nvSpPr>
        <p:spPr>
          <a:xfrm>
            <a:off x="415472" y="3490567"/>
            <a:ext cx="5344400" cy="8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622" name="Google Shape;622;p46"/>
          <p:cNvSpPr txBox="1">
            <a:spLocks noGrp="1"/>
          </p:cNvSpPr>
          <p:nvPr>
            <p:ph type="subTitle" idx="4"/>
          </p:nvPr>
        </p:nvSpPr>
        <p:spPr>
          <a:xfrm>
            <a:off x="6102451" y="3490567"/>
            <a:ext cx="5344400" cy="8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623" name="Google Shape;623;p46"/>
          <p:cNvSpPr txBox="1">
            <a:spLocks noGrp="1"/>
          </p:cNvSpPr>
          <p:nvPr>
            <p:ph type="subTitle" idx="5"/>
          </p:nvPr>
        </p:nvSpPr>
        <p:spPr>
          <a:xfrm>
            <a:off x="415472" y="4221759"/>
            <a:ext cx="5344400" cy="14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624" name="Google Shape;624;p46"/>
          <p:cNvSpPr txBox="1">
            <a:spLocks noGrp="1"/>
          </p:cNvSpPr>
          <p:nvPr>
            <p:ph type="subTitle" idx="6"/>
          </p:nvPr>
        </p:nvSpPr>
        <p:spPr>
          <a:xfrm>
            <a:off x="6102447" y="4221759"/>
            <a:ext cx="5344400" cy="14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cxnSp>
        <p:nvCxnSpPr>
          <p:cNvPr id="625" name="Google Shape;625;p46"/>
          <p:cNvCxnSpPr/>
          <p:nvPr/>
        </p:nvCxnSpPr>
        <p:spPr>
          <a:xfrm>
            <a:off x="397967" y="3632211"/>
            <a:ext cx="0" cy="21444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26" name="Google Shape;626;p46"/>
          <p:cNvCxnSpPr/>
          <p:nvPr/>
        </p:nvCxnSpPr>
        <p:spPr>
          <a:xfrm>
            <a:off x="6072941" y="3632211"/>
            <a:ext cx="0" cy="21444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14298919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ue.1.Text body.2 columns">
  <p:cSld name="Blue.1.Text body.2 columns">
    <p:bg>
      <p:bgPr>
        <a:solidFill>
          <a:srgbClr val="FFFFFF"/>
        </a:solidFill>
        <a:effectLst/>
      </p:bgPr>
    </p:bg>
    <p:spTree>
      <p:nvGrpSpPr>
        <p:cNvPr id="1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4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5A9E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29" name="Google Shape;629;p47"/>
          <p:cNvSpPr txBox="1"/>
          <p:nvPr/>
        </p:nvSpPr>
        <p:spPr>
          <a:xfrm>
            <a:off x="9268400" y="6339100"/>
            <a:ext cx="2415600" cy="2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67">
                <a:solidFill>
                  <a:srgbClr val="B6D8FF"/>
                </a:solidFill>
                <a:latin typeface="Proxima Nova"/>
                <a:ea typeface="Proxima Nova"/>
                <a:cs typeface="Proxima Nova"/>
                <a:sym typeface="Proxima Nova"/>
              </a:rPr>
              <a:t>Confidential    </a:t>
            </a:r>
            <a:endParaRPr sz="1067">
              <a:solidFill>
                <a:srgbClr val="B6D8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630" name="Google Shape;630;p4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602941" y="6379190"/>
            <a:ext cx="102708" cy="145500"/>
          </a:xfrm>
          <a:prstGeom prst="rect">
            <a:avLst/>
          </a:prstGeom>
          <a:noFill/>
          <a:ln>
            <a:noFill/>
          </a:ln>
        </p:spPr>
      </p:pic>
      <p:sp>
        <p:nvSpPr>
          <p:cNvPr id="631" name="Google Shape;631;p47"/>
          <p:cNvSpPr txBox="1">
            <a:spLocks noGrp="1"/>
          </p:cNvSpPr>
          <p:nvPr>
            <p:ph type="body" idx="1"/>
          </p:nvPr>
        </p:nvSpPr>
        <p:spPr>
          <a:xfrm>
            <a:off x="406400" y="6301100"/>
            <a:ext cx="4146800" cy="2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37252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Char char="●"/>
              <a:defRPr sz="1067">
                <a:solidFill>
                  <a:srgbClr val="FFFFFF"/>
                </a:solidFill>
              </a:defRPr>
            </a:lvl1pPr>
            <a:lvl2pPr marL="1219170" lvl="1" indent="-37252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Char char="○"/>
              <a:defRPr sz="1067">
                <a:solidFill>
                  <a:srgbClr val="FFFFFF"/>
                </a:solidFill>
              </a:defRPr>
            </a:lvl2pPr>
            <a:lvl3pPr marL="1828754" lvl="2" indent="-37252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Char char="■"/>
              <a:defRPr sz="1067">
                <a:solidFill>
                  <a:srgbClr val="FFFFFF"/>
                </a:solidFill>
              </a:defRPr>
            </a:lvl3pPr>
            <a:lvl4pPr marL="2438339" lvl="3" indent="-37252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Char char="●"/>
              <a:defRPr sz="1067">
                <a:solidFill>
                  <a:srgbClr val="FFFFFF"/>
                </a:solidFill>
              </a:defRPr>
            </a:lvl4pPr>
            <a:lvl5pPr marL="3047924" lvl="4" indent="-37252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Char char="○"/>
              <a:defRPr sz="1067">
                <a:solidFill>
                  <a:srgbClr val="FFFFFF"/>
                </a:solidFill>
              </a:defRPr>
            </a:lvl5pPr>
            <a:lvl6pPr marL="3657509" lvl="5" indent="-37252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Char char="■"/>
              <a:defRPr sz="1067">
                <a:solidFill>
                  <a:srgbClr val="FFFFFF"/>
                </a:solidFill>
              </a:defRPr>
            </a:lvl6pPr>
            <a:lvl7pPr marL="4267093" lvl="6" indent="-37252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Char char="●"/>
              <a:defRPr sz="1067">
                <a:solidFill>
                  <a:srgbClr val="FFFFFF"/>
                </a:solidFill>
              </a:defRPr>
            </a:lvl7pPr>
            <a:lvl8pPr marL="4876678" lvl="7" indent="-37252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Char char="○"/>
              <a:defRPr sz="1067">
                <a:solidFill>
                  <a:srgbClr val="FFFFFF"/>
                </a:solidFill>
              </a:defRPr>
            </a:lvl8pPr>
            <a:lvl9pPr marL="5486263" lvl="8" indent="-37252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Char char="■"/>
              <a:defRPr sz="1067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32" name="Google Shape;632;p47"/>
          <p:cNvSpPr txBox="1"/>
          <p:nvPr/>
        </p:nvSpPr>
        <p:spPr>
          <a:xfrm>
            <a:off x="5730200" y="6180484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67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067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33" name="Google Shape;633;p47"/>
          <p:cNvSpPr txBox="1">
            <a:spLocks noGrp="1"/>
          </p:cNvSpPr>
          <p:nvPr>
            <p:ph type="title"/>
          </p:nvPr>
        </p:nvSpPr>
        <p:spPr>
          <a:xfrm>
            <a:off x="406400" y="233353"/>
            <a:ext cx="11016000" cy="10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634" name="Google Shape;634;p47"/>
          <p:cNvSpPr txBox="1">
            <a:spLocks noGrp="1"/>
          </p:cNvSpPr>
          <p:nvPr>
            <p:ph type="body" idx="2"/>
          </p:nvPr>
        </p:nvSpPr>
        <p:spPr>
          <a:xfrm>
            <a:off x="406400" y="1099387"/>
            <a:ext cx="11016000" cy="25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●"/>
              <a:defRPr sz="24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219170" lvl="1" indent="-45718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○"/>
              <a:defRPr sz="24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lvl="2" indent="-45718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■"/>
              <a:defRPr sz="24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lvl="3" indent="-45718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●"/>
              <a:defRPr sz="24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lvl="4" indent="-45718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○"/>
              <a:defRPr sz="24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lvl="5" indent="-45718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■"/>
              <a:defRPr sz="24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lvl="6" indent="-45718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●"/>
              <a:defRPr sz="24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lvl="7" indent="-45718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○"/>
              <a:defRPr sz="24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lvl="8" indent="-45718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■"/>
              <a:defRPr sz="24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635" name="Google Shape;635;p47"/>
          <p:cNvSpPr txBox="1">
            <a:spLocks noGrp="1"/>
          </p:cNvSpPr>
          <p:nvPr>
            <p:ph type="subTitle" idx="3"/>
          </p:nvPr>
        </p:nvSpPr>
        <p:spPr>
          <a:xfrm>
            <a:off x="415472" y="3490567"/>
            <a:ext cx="5344400" cy="8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636" name="Google Shape;636;p47"/>
          <p:cNvSpPr txBox="1">
            <a:spLocks noGrp="1"/>
          </p:cNvSpPr>
          <p:nvPr>
            <p:ph type="subTitle" idx="4"/>
          </p:nvPr>
        </p:nvSpPr>
        <p:spPr>
          <a:xfrm>
            <a:off x="6102451" y="3490567"/>
            <a:ext cx="5344400" cy="8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637" name="Google Shape;637;p47"/>
          <p:cNvSpPr txBox="1">
            <a:spLocks noGrp="1"/>
          </p:cNvSpPr>
          <p:nvPr>
            <p:ph type="subTitle" idx="5"/>
          </p:nvPr>
        </p:nvSpPr>
        <p:spPr>
          <a:xfrm>
            <a:off x="415472" y="4221759"/>
            <a:ext cx="5344400" cy="14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638" name="Google Shape;638;p47"/>
          <p:cNvSpPr txBox="1">
            <a:spLocks noGrp="1"/>
          </p:cNvSpPr>
          <p:nvPr>
            <p:ph type="subTitle" idx="6"/>
          </p:nvPr>
        </p:nvSpPr>
        <p:spPr>
          <a:xfrm>
            <a:off x="6102447" y="4221759"/>
            <a:ext cx="5344400" cy="14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cxnSp>
        <p:nvCxnSpPr>
          <p:cNvPr id="639" name="Google Shape;639;p47"/>
          <p:cNvCxnSpPr/>
          <p:nvPr/>
        </p:nvCxnSpPr>
        <p:spPr>
          <a:xfrm>
            <a:off x="397967" y="3632211"/>
            <a:ext cx="0" cy="2144400"/>
          </a:xfrm>
          <a:prstGeom prst="straightConnector1">
            <a:avLst/>
          </a:prstGeom>
          <a:noFill/>
          <a:ln w="9525" cap="flat" cmpd="sng">
            <a:solidFill>
              <a:srgbClr val="23273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40" name="Google Shape;640;p47"/>
          <p:cNvCxnSpPr/>
          <p:nvPr/>
        </p:nvCxnSpPr>
        <p:spPr>
          <a:xfrm>
            <a:off x="6072941" y="3632211"/>
            <a:ext cx="0" cy="2144400"/>
          </a:xfrm>
          <a:prstGeom prst="straightConnector1">
            <a:avLst/>
          </a:prstGeom>
          <a:noFill/>
          <a:ln w="9525" cap="flat" cmpd="sng">
            <a:solidFill>
              <a:srgbClr val="232739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203789473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ue.2.Text body.2 columns">
  <p:cSld name="Blue.2.Text body.2 columns">
    <p:bg>
      <p:bgPr>
        <a:solidFill>
          <a:srgbClr val="FFFFFF"/>
        </a:solidFill>
        <a:effectLst/>
      </p:bgPr>
    </p:bg>
    <p:spTree>
      <p:nvGrpSpPr>
        <p:cNvPr id="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p4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F256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43" name="Google Shape;643;p48"/>
          <p:cNvSpPr txBox="1"/>
          <p:nvPr/>
        </p:nvSpPr>
        <p:spPr>
          <a:xfrm>
            <a:off x="9268400" y="6339100"/>
            <a:ext cx="2415600" cy="2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67">
                <a:solidFill>
                  <a:srgbClr val="B6D8FF"/>
                </a:solidFill>
                <a:latin typeface="Proxima Nova"/>
                <a:ea typeface="Proxima Nova"/>
                <a:cs typeface="Proxima Nova"/>
                <a:sym typeface="Proxima Nova"/>
              </a:rPr>
              <a:t>Confidential    </a:t>
            </a:r>
            <a:endParaRPr sz="1067">
              <a:solidFill>
                <a:srgbClr val="B6D8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644" name="Google Shape;644;p4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602941" y="6379190"/>
            <a:ext cx="102708" cy="145500"/>
          </a:xfrm>
          <a:prstGeom prst="rect">
            <a:avLst/>
          </a:prstGeom>
          <a:noFill/>
          <a:ln>
            <a:noFill/>
          </a:ln>
        </p:spPr>
      </p:pic>
      <p:sp>
        <p:nvSpPr>
          <p:cNvPr id="645" name="Google Shape;645;p48"/>
          <p:cNvSpPr txBox="1">
            <a:spLocks noGrp="1"/>
          </p:cNvSpPr>
          <p:nvPr>
            <p:ph type="body" idx="1"/>
          </p:nvPr>
        </p:nvSpPr>
        <p:spPr>
          <a:xfrm>
            <a:off x="406400" y="6301100"/>
            <a:ext cx="4146800" cy="2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37252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Char char="●"/>
              <a:defRPr sz="1067">
                <a:solidFill>
                  <a:srgbClr val="FFFFFF"/>
                </a:solidFill>
              </a:defRPr>
            </a:lvl1pPr>
            <a:lvl2pPr marL="1219170" lvl="1" indent="-37252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Char char="○"/>
              <a:defRPr sz="1067">
                <a:solidFill>
                  <a:srgbClr val="FFFFFF"/>
                </a:solidFill>
              </a:defRPr>
            </a:lvl2pPr>
            <a:lvl3pPr marL="1828754" lvl="2" indent="-37252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Char char="■"/>
              <a:defRPr sz="1067">
                <a:solidFill>
                  <a:srgbClr val="FFFFFF"/>
                </a:solidFill>
              </a:defRPr>
            </a:lvl3pPr>
            <a:lvl4pPr marL="2438339" lvl="3" indent="-37252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Char char="●"/>
              <a:defRPr sz="1067">
                <a:solidFill>
                  <a:srgbClr val="FFFFFF"/>
                </a:solidFill>
              </a:defRPr>
            </a:lvl4pPr>
            <a:lvl5pPr marL="3047924" lvl="4" indent="-37252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Char char="○"/>
              <a:defRPr sz="1067">
                <a:solidFill>
                  <a:srgbClr val="FFFFFF"/>
                </a:solidFill>
              </a:defRPr>
            </a:lvl5pPr>
            <a:lvl6pPr marL="3657509" lvl="5" indent="-37252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Char char="■"/>
              <a:defRPr sz="1067">
                <a:solidFill>
                  <a:srgbClr val="FFFFFF"/>
                </a:solidFill>
              </a:defRPr>
            </a:lvl6pPr>
            <a:lvl7pPr marL="4267093" lvl="6" indent="-37252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Char char="●"/>
              <a:defRPr sz="1067">
                <a:solidFill>
                  <a:srgbClr val="FFFFFF"/>
                </a:solidFill>
              </a:defRPr>
            </a:lvl7pPr>
            <a:lvl8pPr marL="4876678" lvl="7" indent="-37252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Char char="○"/>
              <a:defRPr sz="1067">
                <a:solidFill>
                  <a:srgbClr val="FFFFFF"/>
                </a:solidFill>
              </a:defRPr>
            </a:lvl8pPr>
            <a:lvl9pPr marL="5486263" lvl="8" indent="-37252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Char char="■"/>
              <a:defRPr sz="1067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46" name="Google Shape;646;p48"/>
          <p:cNvSpPr txBox="1"/>
          <p:nvPr/>
        </p:nvSpPr>
        <p:spPr>
          <a:xfrm>
            <a:off x="5730200" y="6180484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67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067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47" name="Google Shape;647;p48"/>
          <p:cNvSpPr txBox="1">
            <a:spLocks noGrp="1"/>
          </p:cNvSpPr>
          <p:nvPr>
            <p:ph type="title"/>
          </p:nvPr>
        </p:nvSpPr>
        <p:spPr>
          <a:xfrm>
            <a:off x="406400" y="233353"/>
            <a:ext cx="11016000" cy="10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648" name="Google Shape;648;p48"/>
          <p:cNvSpPr txBox="1">
            <a:spLocks noGrp="1"/>
          </p:cNvSpPr>
          <p:nvPr>
            <p:ph type="body" idx="2"/>
          </p:nvPr>
        </p:nvSpPr>
        <p:spPr>
          <a:xfrm>
            <a:off x="406400" y="1099387"/>
            <a:ext cx="11016000" cy="25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rtl="0">
              <a:spcBef>
                <a:spcPts val="0"/>
              </a:spcBef>
              <a:spcAft>
                <a:spcPts val="0"/>
              </a:spcAft>
              <a:buClr>
                <a:srgbClr val="0BA0FF"/>
              </a:buClr>
              <a:buSzPts val="1800"/>
              <a:buFont typeface="Proxima Nova"/>
              <a:buChar char="●"/>
              <a:defRPr sz="2400"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219170" lvl="1" indent="-457189" rtl="0">
              <a:spcBef>
                <a:spcPts val="0"/>
              </a:spcBef>
              <a:spcAft>
                <a:spcPts val="0"/>
              </a:spcAft>
              <a:buClr>
                <a:srgbClr val="0BA0FF"/>
              </a:buClr>
              <a:buSzPts val="1800"/>
              <a:buFont typeface="Proxima Nova"/>
              <a:buChar char="○"/>
              <a:defRPr sz="2400"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lvl="2" indent="-457189" rtl="0">
              <a:spcBef>
                <a:spcPts val="0"/>
              </a:spcBef>
              <a:spcAft>
                <a:spcPts val="0"/>
              </a:spcAft>
              <a:buClr>
                <a:srgbClr val="0BA0FF"/>
              </a:buClr>
              <a:buSzPts val="1800"/>
              <a:buFont typeface="Proxima Nova"/>
              <a:buChar char="■"/>
              <a:defRPr sz="2400"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lvl="3" indent="-457189" rtl="0">
              <a:spcBef>
                <a:spcPts val="0"/>
              </a:spcBef>
              <a:spcAft>
                <a:spcPts val="0"/>
              </a:spcAft>
              <a:buClr>
                <a:srgbClr val="0BA0FF"/>
              </a:buClr>
              <a:buSzPts val="1800"/>
              <a:buFont typeface="Proxima Nova"/>
              <a:buChar char="●"/>
              <a:defRPr sz="2400"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lvl="4" indent="-457189" rtl="0">
              <a:spcBef>
                <a:spcPts val="0"/>
              </a:spcBef>
              <a:spcAft>
                <a:spcPts val="0"/>
              </a:spcAft>
              <a:buClr>
                <a:srgbClr val="0BA0FF"/>
              </a:buClr>
              <a:buSzPts val="1800"/>
              <a:buFont typeface="Proxima Nova"/>
              <a:buChar char="○"/>
              <a:defRPr sz="2400"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lvl="5" indent="-457189" rtl="0">
              <a:spcBef>
                <a:spcPts val="0"/>
              </a:spcBef>
              <a:spcAft>
                <a:spcPts val="0"/>
              </a:spcAft>
              <a:buClr>
                <a:srgbClr val="0BA0FF"/>
              </a:buClr>
              <a:buSzPts val="1800"/>
              <a:buFont typeface="Proxima Nova"/>
              <a:buChar char="■"/>
              <a:defRPr sz="2400"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lvl="6" indent="-457189" rtl="0">
              <a:spcBef>
                <a:spcPts val="0"/>
              </a:spcBef>
              <a:spcAft>
                <a:spcPts val="0"/>
              </a:spcAft>
              <a:buClr>
                <a:srgbClr val="0BA0FF"/>
              </a:buClr>
              <a:buSzPts val="1800"/>
              <a:buFont typeface="Proxima Nova"/>
              <a:buChar char="●"/>
              <a:defRPr sz="2400"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lvl="7" indent="-457189" rtl="0">
              <a:spcBef>
                <a:spcPts val="0"/>
              </a:spcBef>
              <a:spcAft>
                <a:spcPts val="0"/>
              </a:spcAft>
              <a:buClr>
                <a:srgbClr val="0BA0FF"/>
              </a:buClr>
              <a:buSzPts val="1800"/>
              <a:buFont typeface="Proxima Nova"/>
              <a:buChar char="○"/>
              <a:defRPr sz="2400"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lvl="8" indent="-457189" rtl="0">
              <a:spcBef>
                <a:spcPts val="0"/>
              </a:spcBef>
              <a:spcAft>
                <a:spcPts val="0"/>
              </a:spcAft>
              <a:buClr>
                <a:srgbClr val="0BA0FF"/>
              </a:buClr>
              <a:buSzPts val="1800"/>
              <a:buFont typeface="Proxima Nova"/>
              <a:buChar char="■"/>
              <a:defRPr sz="2400"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649" name="Google Shape;649;p48"/>
          <p:cNvSpPr txBox="1">
            <a:spLocks noGrp="1"/>
          </p:cNvSpPr>
          <p:nvPr>
            <p:ph type="subTitle" idx="3"/>
          </p:nvPr>
        </p:nvSpPr>
        <p:spPr>
          <a:xfrm>
            <a:off x="415472" y="3490567"/>
            <a:ext cx="5344400" cy="8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650" name="Google Shape;650;p48"/>
          <p:cNvSpPr txBox="1">
            <a:spLocks noGrp="1"/>
          </p:cNvSpPr>
          <p:nvPr>
            <p:ph type="subTitle" idx="4"/>
          </p:nvPr>
        </p:nvSpPr>
        <p:spPr>
          <a:xfrm>
            <a:off x="6102451" y="3490567"/>
            <a:ext cx="5344400" cy="8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651" name="Google Shape;651;p48"/>
          <p:cNvSpPr txBox="1">
            <a:spLocks noGrp="1"/>
          </p:cNvSpPr>
          <p:nvPr>
            <p:ph type="subTitle" idx="5"/>
          </p:nvPr>
        </p:nvSpPr>
        <p:spPr>
          <a:xfrm>
            <a:off x="415472" y="4221759"/>
            <a:ext cx="5344400" cy="14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652" name="Google Shape;652;p48"/>
          <p:cNvSpPr txBox="1">
            <a:spLocks noGrp="1"/>
          </p:cNvSpPr>
          <p:nvPr>
            <p:ph type="subTitle" idx="6"/>
          </p:nvPr>
        </p:nvSpPr>
        <p:spPr>
          <a:xfrm>
            <a:off x="6102447" y="4221759"/>
            <a:ext cx="5344400" cy="14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cxnSp>
        <p:nvCxnSpPr>
          <p:cNvPr id="653" name="Google Shape;653;p48"/>
          <p:cNvCxnSpPr/>
          <p:nvPr/>
        </p:nvCxnSpPr>
        <p:spPr>
          <a:xfrm>
            <a:off x="397967" y="3632211"/>
            <a:ext cx="0" cy="2144400"/>
          </a:xfrm>
          <a:prstGeom prst="straightConnector1">
            <a:avLst/>
          </a:prstGeom>
          <a:noFill/>
          <a:ln w="9525" cap="flat" cmpd="sng">
            <a:solidFill>
              <a:srgbClr val="0BA0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54" name="Google Shape;654;p48"/>
          <p:cNvCxnSpPr/>
          <p:nvPr/>
        </p:nvCxnSpPr>
        <p:spPr>
          <a:xfrm>
            <a:off x="6072941" y="3632211"/>
            <a:ext cx="0" cy="2144400"/>
          </a:xfrm>
          <a:prstGeom prst="straightConnector1">
            <a:avLst/>
          </a:prstGeom>
          <a:noFill/>
          <a:ln w="9525" cap="flat" cmpd="sng">
            <a:solidFill>
              <a:srgbClr val="0BA0FF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19320994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een1.Text body.2 columns">
  <p:cSld name="Green1.Text body.2 columns">
    <p:bg>
      <p:bgPr>
        <a:solidFill>
          <a:srgbClr val="FFFFFF"/>
        </a:solidFill>
        <a:effectLst/>
      </p:bgPr>
    </p:bg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p4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CC8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57" name="Google Shape;657;p49"/>
          <p:cNvSpPr txBox="1"/>
          <p:nvPr/>
        </p:nvSpPr>
        <p:spPr>
          <a:xfrm>
            <a:off x="9268400" y="6339100"/>
            <a:ext cx="2415600" cy="2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67">
                <a:solidFill>
                  <a:srgbClr val="30F1C4"/>
                </a:solidFill>
                <a:latin typeface="Proxima Nova"/>
                <a:ea typeface="Proxima Nova"/>
                <a:cs typeface="Proxima Nova"/>
                <a:sym typeface="Proxima Nova"/>
              </a:rPr>
              <a:t>Confidential    </a:t>
            </a:r>
            <a:endParaRPr sz="1067">
              <a:solidFill>
                <a:srgbClr val="30F1C4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658" name="Google Shape;658;p4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602941" y="6379190"/>
            <a:ext cx="102708" cy="145500"/>
          </a:xfrm>
          <a:prstGeom prst="rect">
            <a:avLst/>
          </a:prstGeom>
          <a:noFill/>
          <a:ln>
            <a:noFill/>
          </a:ln>
        </p:spPr>
      </p:pic>
      <p:sp>
        <p:nvSpPr>
          <p:cNvPr id="659" name="Google Shape;659;p49"/>
          <p:cNvSpPr txBox="1">
            <a:spLocks noGrp="1"/>
          </p:cNvSpPr>
          <p:nvPr>
            <p:ph type="body" idx="1"/>
          </p:nvPr>
        </p:nvSpPr>
        <p:spPr>
          <a:xfrm>
            <a:off x="406400" y="6301100"/>
            <a:ext cx="4146800" cy="2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37252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Char char="●"/>
              <a:defRPr sz="1067">
                <a:solidFill>
                  <a:srgbClr val="FFFFFF"/>
                </a:solidFill>
              </a:defRPr>
            </a:lvl1pPr>
            <a:lvl2pPr marL="1219170" lvl="1" indent="-37252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Char char="○"/>
              <a:defRPr sz="1067">
                <a:solidFill>
                  <a:srgbClr val="FFFFFF"/>
                </a:solidFill>
              </a:defRPr>
            </a:lvl2pPr>
            <a:lvl3pPr marL="1828754" lvl="2" indent="-37252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Char char="■"/>
              <a:defRPr sz="1067">
                <a:solidFill>
                  <a:srgbClr val="FFFFFF"/>
                </a:solidFill>
              </a:defRPr>
            </a:lvl3pPr>
            <a:lvl4pPr marL="2438339" lvl="3" indent="-37252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Char char="●"/>
              <a:defRPr sz="1067">
                <a:solidFill>
                  <a:srgbClr val="FFFFFF"/>
                </a:solidFill>
              </a:defRPr>
            </a:lvl4pPr>
            <a:lvl5pPr marL="3047924" lvl="4" indent="-37252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Char char="○"/>
              <a:defRPr sz="1067">
                <a:solidFill>
                  <a:srgbClr val="FFFFFF"/>
                </a:solidFill>
              </a:defRPr>
            </a:lvl5pPr>
            <a:lvl6pPr marL="3657509" lvl="5" indent="-37252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Char char="■"/>
              <a:defRPr sz="1067">
                <a:solidFill>
                  <a:srgbClr val="FFFFFF"/>
                </a:solidFill>
              </a:defRPr>
            </a:lvl6pPr>
            <a:lvl7pPr marL="4267093" lvl="6" indent="-37252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Char char="●"/>
              <a:defRPr sz="1067">
                <a:solidFill>
                  <a:srgbClr val="FFFFFF"/>
                </a:solidFill>
              </a:defRPr>
            </a:lvl7pPr>
            <a:lvl8pPr marL="4876678" lvl="7" indent="-37252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Char char="○"/>
              <a:defRPr sz="1067">
                <a:solidFill>
                  <a:srgbClr val="FFFFFF"/>
                </a:solidFill>
              </a:defRPr>
            </a:lvl8pPr>
            <a:lvl9pPr marL="5486263" lvl="8" indent="-37252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Char char="■"/>
              <a:defRPr sz="1067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60" name="Google Shape;660;p49"/>
          <p:cNvSpPr txBox="1"/>
          <p:nvPr/>
        </p:nvSpPr>
        <p:spPr>
          <a:xfrm>
            <a:off x="5730200" y="6180484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67">
                <a:latin typeface="Proxima Nova"/>
                <a:ea typeface="Proxima Nova"/>
                <a:cs typeface="Proxima Nova"/>
                <a:sym typeface="Proxima Nova"/>
              </a:rPr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067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61" name="Google Shape;661;p49"/>
          <p:cNvSpPr txBox="1">
            <a:spLocks noGrp="1"/>
          </p:cNvSpPr>
          <p:nvPr>
            <p:ph type="title"/>
          </p:nvPr>
        </p:nvSpPr>
        <p:spPr>
          <a:xfrm>
            <a:off x="406400" y="233353"/>
            <a:ext cx="11016000" cy="10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662" name="Google Shape;662;p49"/>
          <p:cNvSpPr txBox="1">
            <a:spLocks noGrp="1"/>
          </p:cNvSpPr>
          <p:nvPr>
            <p:ph type="body" idx="2"/>
          </p:nvPr>
        </p:nvSpPr>
        <p:spPr>
          <a:xfrm>
            <a:off x="406400" y="1099387"/>
            <a:ext cx="11016000" cy="25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rtl="0">
              <a:spcBef>
                <a:spcPts val="0"/>
              </a:spcBef>
              <a:spcAft>
                <a:spcPts val="0"/>
              </a:spcAft>
              <a:buClr>
                <a:srgbClr val="30F1C4"/>
              </a:buClr>
              <a:buSzPts val="1800"/>
              <a:buFont typeface="Proxima Nova"/>
              <a:buChar char="●"/>
              <a:defRPr sz="2400">
                <a:solidFill>
                  <a:srgbClr val="30F1C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219170" lvl="1" indent="-457189" rtl="0">
              <a:spcBef>
                <a:spcPts val="0"/>
              </a:spcBef>
              <a:spcAft>
                <a:spcPts val="0"/>
              </a:spcAft>
              <a:buClr>
                <a:srgbClr val="30F1C4"/>
              </a:buClr>
              <a:buSzPts val="1800"/>
              <a:buFont typeface="Proxima Nova"/>
              <a:buChar char="○"/>
              <a:defRPr sz="2400">
                <a:solidFill>
                  <a:srgbClr val="30F1C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lvl="2" indent="-457189" rtl="0">
              <a:spcBef>
                <a:spcPts val="0"/>
              </a:spcBef>
              <a:spcAft>
                <a:spcPts val="0"/>
              </a:spcAft>
              <a:buClr>
                <a:srgbClr val="30F1C4"/>
              </a:buClr>
              <a:buSzPts val="1800"/>
              <a:buFont typeface="Proxima Nova"/>
              <a:buChar char="■"/>
              <a:defRPr sz="2400">
                <a:solidFill>
                  <a:srgbClr val="30F1C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lvl="3" indent="-457189" rtl="0">
              <a:spcBef>
                <a:spcPts val="0"/>
              </a:spcBef>
              <a:spcAft>
                <a:spcPts val="0"/>
              </a:spcAft>
              <a:buClr>
                <a:srgbClr val="30F1C4"/>
              </a:buClr>
              <a:buSzPts val="1800"/>
              <a:buFont typeface="Proxima Nova"/>
              <a:buChar char="●"/>
              <a:defRPr sz="2400">
                <a:solidFill>
                  <a:srgbClr val="30F1C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lvl="4" indent="-457189" rtl="0">
              <a:spcBef>
                <a:spcPts val="0"/>
              </a:spcBef>
              <a:spcAft>
                <a:spcPts val="0"/>
              </a:spcAft>
              <a:buClr>
                <a:srgbClr val="30F1C4"/>
              </a:buClr>
              <a:buSzPts val="1800"/>
              <a:buFont typeface="Proxima Nova"/>
              <a:buChar char="○"/>
              <a:defRPr sz="2400">
                <a:solidFill>
                  <a:srgbClr val="30F1C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lvl="5" indent="-457189" rtl="0">
              <a:spcBef>
                <a:spcPts val="0"/>
              </a:spcBef>
              <a:spcAft>
                <a:spcPts val="0"/>
              </a:spcAft>
              <a:buClr>
                <a:srgbClr val="30F1C4"/>
              </a:buClr>
              <a:buSzPts val="1800"/>
              <a:buFont typeface="Proxima Nova"/>
              <a:buChar char="■"/>
              <a:defRPr sz="2400">
                <a:solidFill>
                  <a:srgbClr val="30F1C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lvl="6" indent="-457189" rtl="0">
              <a:spcBef>
                <a:spcPts val="0"/>
              </a:spcBef>
              <a:spcAft>
                <a:spcPts val="0"/>
              </a:spcAft>
              <a:buClr>
                <a:srgbClr val="30F1C4"/>
              </a:buClr>
              <a:buSzPts val="1800"/>
              <a:buFont typeface="Proxima Nova"/>
              <a:buChar char="●"/>
              <a:defRPr sz="2400">
                <a:solidFill>
                  <a:srgbClr val="30F1C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lvl="7" indent="-457189" rtl="0">
              <a:spcBef>
                <a:spcPts val="0"/>
              </a:spcBef>
              <a:spcAft>
                <a:spcPts val="0"/>
              </a:spcAft>
              <a:buClr>
                <a:srgbClr val="30F1C4"/>
              </a:buClr>
              <a:buSzPts val="1800"/>
              <a:buFont typeface="Proxima Nova"/>
              <a:buChar char="○"/>
              <a:defRPr sz="2400">
                <a:solidFill>
                  <a:srgbClr val="30F1C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lvl="8" indent="-457189" rtl="0">
              <a:spcBef>
                <a:spcPts val="0"/>
              </a:spcBef>
              <a:spcAft>
                <a:spcPts val="0"/>
              </a:spcAft>
              <a:buClr>
                <a:srgbClr val="30F1C4"/>
              </a:buClr>
              <a:buSzPts val="1800"/>
              <a:buFont typeface="Proxima Nova"/>
              <a:buChar char="■"/>
              <a:defRPr sz="2400">
                <a:solidFill>
                  <a:srgbClr val="30F1C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663" name="Google Shape;663;p49"/>
          <p:cNvSpPr txBox="1">
            <a:spLocks noGrp="1"/>
          </p:cNvSpPr>
          <p:nvPr>
            <p:ph type="subTitle" idx="3"/>
          </p:nvPr>
        </p:nvSpPr>
        <p:spPr>
          <a:xfrm>
            <a:off x="415472" y="3490567"/>
            <a:ext cx="5344400" cy="8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664" name="Google Shape;664;p49"/>
          <p:cNvSpPr txBox="1">
            <a:spLocks noGrp="1"/>
          </p:cNvSpPr>
          <p:nvPr>
            <p:ph type="subTitle" idx="4"/>
          </p:nvPr>
        </p:nvSpPr>
        <p:spPr>
          <a:xfrm>
            <a:off x="6102451" y="3490567"/>
            <a:ext cx="5344400" cy="8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665" name="Google Shape;665;p49"/>
          <p:cNvSpPr txBox="1">
            <a:spLocks noGrp="1"/>
          </p:cNvSpPr>
          <p:nvPr>
            <p:ph type="subTitle" idx="5"/>
          </p:nvPr>
        </p:nvSpPr>
        <p:spPr>
          <a:xfrm>
            <a:off x="415472" y="4221759"/>
            <a:ext cx="5344400" cy="14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666" name="Google Shape;666;p49"/>
          <p:cNvSpPr txBox="1">
            <a:spLocks noGrp="1"/>
          </p:cNvSpPr>
          <p:nvPr>
            <p:ph type="subTitle" idx="6"/>
          </p:nvPr>
        </p:nvSpPr>
        <p:spPr>
          <a:xfrm>
            <a:off x="6102447" y="4221759"/>
            <a:ext cx="5344400" cy="14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cxnSp>
        <p:nvCxnSpPr>
          <p:cNvPr id="667" name="Google Shape;667;p49"/>
          <p:cNvCxnSpPr/>
          <p:nvPr/>
        </p:nvCxnSpPr>
        <p:spPr>
          <a:xfrm>
            <a:off x="397967" y="3632211"/>
            <a:ext cx="0" cy="2144400"/>
          </a:xfrm>
          <a:prstGeom prst="straightConnector1">
            <a:avLst/>
          </a:prstGeom>
          <a:noFill/>
          <a:ln w="9525" cap="flat" cmpd="sng">
            <a:solidFill>
              <a:srgbClr val="23273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68" name="Google Shape;668;p49"/>
          <p:cNvCxnSpPr/>
          <p:nvPr/>
        </p:nvCxnSpPr>
        <p:spPr>
          <a:xfrm>
            <a:off x="6072941" y="3632211"/>
            <a:ext cx="0" cy="2144400"/>
          </a:xfrm>
          <a:prstGeom prst="straightConnector1">
            <a:avLst/>
          </a:prstGeom>
          <a:noFill/>
          <a:ln w="9525" cap="flat" cmpd="sng">
            <a:solidFill>
              <a:srgbClr val="232739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916016840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WHITE.1.2 columns">
  <p:cSld name="WHITE.1.2 columns">
    <p:bg>
      <p:bgPr>
        <a:solidFill>
          <a:srgbClr val="FFFFFF"/>
        </a:solidFill>
        <a:effectLst/>
      </p:bgPr>
    </p:bg>
    <p:spTree>
      <p:nvGrpSpPr>
        <p:cNvPr id="1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p50"/>
          <p:cNvSpPr txBox="1">
            <a:spLocks noGrp="1"/>
          </p:cNvSpPr>
          <p:nvPr>
            <p:ph type="title"/>
          </p:nvPr>
        </p:nvSpPr>
        <p:spPr>
          <a:xfrm>
            <a:off x="406400" y="233353"/>
            <a:ext cx="11016000" cy="10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rgbClr val="3D4E6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671" name="Google Shape;671;p50"/>
          <p:cNvSpPr txBox="1">
            <a:spLocks noGrp="1"/>
          </p:cNvSpPr>
          <p:nvPr>
            <p:ph type="subTitle" idx="1"/>
          </p:nvPr>
        </p:nvSpPr>
        <p:spPr>
          <a:xfrm>
            <a:off x="415472" y="3490567"/>
            <a:ext cx="5344400" cy="8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672" name="Google Shape;672;p50"/>
          <p:cNvSpPr txBox="1">
            <a:spLocks noGrp="1"/>
          </p:cNvSpPr>
          <p:nvPr>
            <p:ph type="subTitle" idx="2"/>
          </p:nvPr>
        </p:nvSpPr>
        <p:spPr>
          <a:xfrm>
            <a:off x="6102451" y="3490567"/>
            <a:ext cx="5344400" cy="8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673" name="Google Shape;673;p50"/>
          <p:cNvSpPr txBox="1">
            <a:spLocks noGrp="1"/>
          </p:cNvSpPr>
          <p:nvPr>
            <p:ph type="subTitle" idx="3"/>
          </p:nvPr>
        </p:nvSpPr>
        <p:spPr>
          <a:xfrm>
            <a:off x="415472" y="4221759"/>
            <a:ext cx="5344400" cy="14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674" name="Google Shape;674;p50"/>
          <p:cNvSpPr txBox="1">
            <a:spLocks noGrp="1"/>
          </p:cNvSpPr>
          <p:nvPr>
            <p:ph type="subTitle" idx="4"/>
          </p:nvPr>
        </p:nvSpPr>
        <p:spPr>
          <a:xfrm>
            <a:off x="6102447" y="4221759"/>
            <a:ext cx="5344400" cy="14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cxnSp>
        <p:nvCxnSpPr>
          <p:cNvPr id="675" name="Google Shape;675;p50"/>
          <p:cNvCxnSpPr/>
          <p:nvPr/>
        </p:nvCxnSpPr>
        <p:spPr>
          <a:xfrm>
            <a:off x="397967" y="3632211"/>
            <a:ext cx="0" cy="214440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6" name="Google Shape;676;p50"/>
          <p:cNvCxnSpPr/>
          <p:nvPr/>
        </p:nvCxnSpPr>
        <p:spPr>
          <a:xfrm>
            <a:off x="6072941" y="3632211"/>
            <a:ext cx="0" cy="214440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77" name="Google Shape;677;p50"/>
          <p:cNvSpPr txBox="1">
            <a:spLocks noGrp="1"/>
          </p:cNvSpPr>
          <p:nvPr>
            <p:ph type="body" idx="5"/>
          </p:nvPr>
        </p:nvSpPr>
        <p:spPr>
          <a:xfrm>
            <a:off x="406400" y="6301100"/>
            <a:ext cx="4146800" cy="2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372524" rtl="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1067"/>
            </a:lvl1pPr>
            <a:lvl2pPr marL="1219170" lvl="1" indent="-372524" rtl="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1067"/>
            </a:lvl2pPr>
            <a:lvl3pPr marL="1828754" lvl="2" indent="-372524" rtl="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1067"/>
            </a:lvl3pPr>
            <a:lvl4pPr marL="2438339" lvl="3" indent="-372524" rtl="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1067"/>
            </a:lvl4pPr>
            <a:lvl5pPr marL="3047924" lvl="4" indent="-372524" rtl="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1067"/>
            </a:lvl5pPr>
            <a:lvl6pPr marL="3657509" lvl="5" indent="-372524" rtl="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1067"/>
            </a:lvl6pPr>
            <a:lvl7pPr marL="4267093" lvl="6" indent="-372524" rtl="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1067"/>
            </a:lvl7pPr>
            <a:lvl8pPr marL="4876678" lvl="7" indent="-372524" rtl="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1067"/>
            </a:lvl8pPr>
            <a:lvl9pPr marL="5486263" lvl="8" indent="-372524" rtl="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1067"/>
            </a:lvl9pPr>
          </a:lstStyle>
          <a:p>
            <a:endParaRPr/>
          </a:p>
        </p:txBody>
      </p:sp>
      <p:sp>
        <p:nvSpPr>
          <p:cNvPr id="678" name="Google Shape;678;p50"/>
          <p:cNvSpPr txBox="1"/>
          <p:nvPr/>
        </p:nvSpPr>
        <p:spPr>
          <a:xfrm>
            <a:off x="9268400" y="6339100"/>
            <a:ext cx="2415600" cy="2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67">
                <a:solidFill>
                  <a:srgbClr val="D9D9D9"/>
                </a:solidFill>
                <a:latin typeface="Proxima Nova"/>
                <a:ea typeface="Proxima Nova"/>
                <a:cs typeface="Proxima Nova"/>
                <a:sym typeface="Proxima Nova"/>
              </a:rPr>
              <a:t>Confidential</a:t>
            </a:r>
            <a:r>
              <a:rPr lang="en" sz="1067">
                <a:solidFill>
                  <a:srgbClr val="3863A0"/>
                </a:solidFill>
                <a:latin typeface="Proxima Nova"/>
                <a:ea typeface="Proxima Nova"/>
                <a:cs typeface="Proxima Nova"/>
                <a:sym typeface="Proxima Nova"/>
              </a:rPr>
              <a:t>    </a:t>
            </a:r>
            <a:endParaRPr sz="1067">
              <a:solidFill>
                <a:srgbClr val="3863A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679" name="Google Shape;679;p5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602941" y="6379190"/>
            <a:ext cx="102708" cy="145500"/>
          </a:xfrm>
          <a:prstGeom prst="rect">
            <a:avLst/>
          </a:prstGeom>
          <a:noFill/>
          <a:ln>
            <a:noFill/>
          </a:ln>
        </p:spPr>
      </p:pic>
      <p:sp>
        <p:nvSpPr>
          <p:cNvPr id="680" name="Google Shape;680;p50"/>
          <p:cNvSpPr txBox="1"/>
          <p:nvPr/>
        </p:nvSpPr>
        <p:spPr>
          <a:xfrm>
            <a:off x="5730200" y="6180484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67">
                <a:solidFill>
                  <a:srgbClr val="B7B7B7"/>
                </a:solidFill>
                <a:latin typeface="Proxima Nova"/>
                <a:ea typeface="Proxima Nova"/>
                <a:cs typeface="Proxima Nova"/>
                <a:sym typeface="Proxima Nova"/>
              </a:rPr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067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2609262746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WHITE.2.2 columns">
  <p:cSld name="WHITE.2.2 columns">
    <p:bg>
      <p:bgPr>
        <a:solidFill>
          <a:srgbClr val="FFFFFF"/>
        </a:solidFill>
        <a:effectLst/>
      </p:bgPr>
    </p:bg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p51"/>
          <p:cNvSpPr txBox="1">
            <a:spLocks noGrp="1"/>
          </p:cNvSpPr>
          <p:nvPr>
            <p:ph type="title"/>
          </p:nvPr>
        </p:nvSpPr>
        <p:spPr>
          <a:xfrm>
            <a:off x="406400" y="233353"/>
            <a:ext cx="11016000" cy="10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rgbClr val="3D4E6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683" name="Google Shape;683;p51"/>
          <p:cNvSpPr txBox="1">
            <a:spLocks noGrp="1"/>
          </p:cNvSpPr>
          <p:nvPr>
            <p:ph type="subTitle" idx="1"/>
          </p:nvPr>
        </p:nvSpPr>
        <p:spPr>
          <a:xfrm>
            <a:off x="415472" y="3490567"/>
            <a:ext cx="5344400" cy="8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684" name="Google Shape;684;p51"/>
          <p:cNvSpPr txBox="1">
            <a:spLocks noGrp="1"/>
          </p:cNvSpPr>
          <p:nvPr>
            <p:ph type="subTitle" idx="2"/>
          </p:nvPr>
        </p:nvSpPr>
        <p:spPr>
          <a:xfrm>
            <a:off x="6102451" y="3490567"/>
            <a:ext cx="5344400" cy="8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685" name="Google Shape;685;p51"/>
          <p:cNvSpPr txBox="1">
            <a:spLocks noGrp="1"/>
          </p:cNvSpPr>
          <p:nvPr>
            <p:ph type="subTitle" idx="3"/>
          </p:nvPr>
        </p:nvSpPr>
        <p:spPr>
          <a:xfrm>
            <a:off x="415472" y="4221759"/>
            <a:ext cx="5344400" cy="14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686" name="Google Shape;686;p51"/>
          <p:cNvSpPr txBox="1">
            <a:spLocks noGrp="1"/>
          </p:cNvSpPr>
          <p:nvPr>
            <p:ph type="subTitle" idx="4"/>
          </p:nvPr>
        </p:nvSpPr>
        <p:spPr>
          <a:xfrm>
            <a:off x="6102447" y="4221759"/>
            <a:ext cx="5344400" cy="14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cxnSp>
        <p:nvCxnSpPr>
          <p:cNvPr id="687" name="Google Shape;687;p51"/>
          <p:cNvCxnSpPr/>
          <p:nvPr/>
        </p:nvCxnSpPr>
        <p:spPr>
          <a:xfrm>
            <a:off x="397967" y="3632211"/>
            <a:ext cx="0" cy="21444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88" name="Google Shape;688;p51"/>
          <p:cNvCxnSpPr/>
          <p:nvPr/>
        </p:nvCxnSpPr>
        <p:spPr>
          <a:xfrm>
            <a:off x="6072941" y="3632211"/>
            <a:ext cx="0" cy="21444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89" name="Google Shape;689;p51"/>
          <p:cNvSpPr txBox="1">
            <a:spLocks noGrp="1"/>
          </p:cNvSpPr>
          <p:nvPr>
            <p:ph type="body" idx="5"/>
          </p:nvPr>
        </p:nvSpPr>
        <p:spPr>
          <a:xfrm>
            <a:off x="406400" y="6301100"/>
            <a:ext cx="4146800" cy="2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372524" rtl="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1067"/>
            </a:lvl1pPr>
            <a:lvl2pPr marL="1219170" lvl="1" indent="-372524" rtl="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1067"/>
            </a:lvl2pPr>
            <a:lvl3pPr marL="1828754" lvl="2" indent="-372524" rtl="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1067"/>
            </a:lvl3pPr>
            <a:lvl4pPr marL="2438339" lvl="3" indent="-372524" rtl="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1067"/>
            </a:lvl4pPr>
            <a:lvl5pPr marL="3047924" lvl="4" indent="-372524" rtl="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1067"/>
            </a:lvl5pPr>
            <a:lvl6pPr marL="3657509" lvl="5" indent="-372524" rtl="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1067"/>
            </a:lvl6pPr>
            <a:lvl7pPr marL="4267093" lvl="6" indent="-372524" rtl="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1067"/>
            </a:lvl7pPr>
            <a:lvl8pPr marL="4876678" lvl="7" indent="-372524" rtl="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1067"/>
            </a:lvl8pPr>
            <a:lvl9pPr marL="5486263" lvl="8" indent="-372524" rtl="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1067"/>
            </a:lvl9pPr>
          </a:lstStyle>
          <a:p>
            <a:endParaRPr/>
          </a:p>
        </p:txBody>
      </p:sp>
      <p:sp>
        <p:nvSpPr>
          <p:cNvPr id="690" name="Google Shape;690;p51"/>
          <p:cNvSpPr txBox="1"/>
          <p:nvPr/>
        </p:nvSpPr>
        <p:spPr>
          <a:xfrm>
            <a:off x="9268400" y="6339100"/>
            <a:ext cx="2415600" cy="2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67">
                <a:solidFill>
                  <a:srgbClr val="D9D9D9"/>
                </a:solidFill>
                <a:latin typeface="Proxima Nova"/>
                <a:ea typeface="Proxima Nova"/>
                <a:cs typeface="Proxima Nova"/>
                <a:sym typeface="Proxima Nova"/>
              </a:rPr>
              <a:t>Confidential</a:t>
            </a:r>
            <a:r>
              <a:rPr lang="en" sz="1067">
                <a:solidFill>
                  <a:srgbClr val="3863A0"/>
                </a:solidFill>
                <a:latin typeface="Proxima Nova"/>
                <a:ea typeface="Proxima Nova"/>
                <a:cs typeface="Proxima Nova"/>
                <a:sym typeface="Proxima Nova"/>
              </a:rPr>
              <a:t>    </a:t>
            </a:r>
            <a:endParaRPr sz="1067">
              <a:solidFill>
                <a:srgbClr val="3863A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691" name="Google Shape;691;p5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602941" y="6379190"/>
            <a:ext cx="102708" cy="145500"/>
          </a:xfrm>
          <a:prstGeom prst="rect">
            <a:avLst/>
          </a:prstGeom>
          <a:noFill/>
          <a:ln>
            <a:noFill/>
          </a:ln>
        </p:spPr>
      </p:pic>
      <p:sp>
        <p:nvSpPr>
          <p:cNvPr id="692" name="Google Shape;692;p51"/>
          <p:cNvSpPr txBox="1"/>
          <p:nvPr/>
        </p:nvSpPr>
        <p:spPr>
          <a:xfrm>
            <a:off x="5730200" y="6180484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67">
                <a:solidFill>
                  <a:srgbClr val="B7B7B7"/>
                </a:solidFill>
                <a:latin typeface="Proxima Nova"/>
                <a:ea typeface="Proxima Nova"/>
                <a:cs typeface="Proxima Nova"/>
                <a:sym typeface="Proxima Nova"/>
              </a:rPr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067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1096717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DA04F-795B-4F56-B66A-9958F02F476E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6C6CE-29D7-4926-B9CA-273468AFE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123967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ck.1.2 columns">
  <p:cSld name="Black.1.2 columns">
    <p:bg>
      <p:bgPr>
        <a:solidFill>
          <a:srgbClr val="FFFFFF"/>
        </a:solidFill>
        <a:effectLst/>
      </p:bgPr>
    </p:bg>
    <p:spTree>
      <p:nvGrpSpPr>
        <p:cNvPr id="1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p5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5506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95" name="Google Shape;695;p52"/>
          <p:cNvSpPr txBox="1"/>
          <p:nvPr/>
        </p:nvSpPr>
        <p:spPr>
          <a:xfrm>
            <a:off x="9268400" y="6339100"/>
            <a:ext cx="2415600" cy="2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67">
                <a:solidFill>
                  <a:srgbClr val="D9D9D9"/>
                </a:solidFill>
                <a:latin typeface="Proxima Nova"/>
                <a:ea typeface="Proxima Nova"/>
                <a:cs typeface="Proxima Nova"/>
                <a:sym typeface="Proxima Nova"/>
              </a:rPr>
              <a:t>Confidential</a:t>
            </a:r>
            <a:r>
              <a:rPr lang="en" sz="1067">
                <a:solidFill>
                  <a:srgbClr val="3863A0"/>
                </a:solidFill>
                <a:latin typeface="Proxima Nova"/>
                <a:ea typeface="Proxima Nova"/>
                <a:cs typeface="Proxima Nova"/>
                <a:sym typeface="Proxima Nova"/>
              </a:rPr>
              <a:t>    </a:t>
            </a:r>
            <a:endParaRPr sz="1067">
              <a:solidFill>
                <a:srgbClr val="3863A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696" name="Google Shape;696;p5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602941" y="6379190"/>
            <a:ext cx="102708" cy="145500"/>
          </a:xfrm>
          <a:prstGeom prst="rect">
            <a:avLst/>
          </a:prstGeom>
          <a:noFill/>
          <a:ln>
            <a:noFill/>
          </a:ln>
        </p:spPr>
      </p:pic>
      <p:sp>
        <p:nvSpPr>
          <p:cNvPr id="697" name="Google Shape;697;p52"/>
          <p:cNvSpPr txBox="1">
            <a:spLocks noGrp="1"/>
          </p:cNvSpPr>
          <p:nvPr>
            <p:ph type="body" idx="1"/>
          </p:nvPr>
        </p:nvSpPr>
        <p:spPr>
          <a:xfrm>
            <a:off x="406400" y="6301100"/>
            <a:ext cx="4146800" cy="2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37252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Char char="●"/>
              <a:defRPr sz="1067">
                <a:solidFill>
                  <a:srgbClr val="FFFFFF"/>
                </a:solidFill>
              </a:defRPr>
            </a:lvl1pPr>
            <a:lvl2pPr marL="1219170" lvl="1" indent="-37252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Char char="○"/>
              <a:defRPr sz="1067">
                <a:solidFill>
                  <a:srgbClr val="FFFFFF"/>
                </a:solidFill>
              </a:defRPr>
            </a:lvl2pPr>
            <a:lvl3pPr marL="1828754" lvl="2" indent="-37252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Char char="■"/>
              <a:defRPr sz="1067">
                <a:solidFill>
                  <a:srgbClr val="FFFFFF"/>
                </a:solidFill>
              </a:defRPr>
            </a:lvl3pPr>
            <a:lvl4pPr marL="2438339" lvl="3" indent="-37252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Char char="●"/>
              <a:defRPr sz="1067">
                <a:solidFill>
                  <a:srgbClr val="FFFFFF"/>
                </a:solidFill>
              </a:defRPr>
            </a:lvl4pPr>
            <a:lvl5pPr marL="3047924" lvl="4" indent="-37252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Char char="○"/>
              <a:defRPr sz="1067">
                <a:solidFill>
                  <a:srgbClr val="FFFFFF"/>
                </a:solidFill>
              </a:defRPr>
            </a:lvl5pPr>
            <a:lvl6pPr marL="3657509" lvl="5" indent="-37252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Char char="■"/>
              <a:defRPr sz="1067">
                <a:solidFill>
                  <a:srgbClr val="FFFFFF"/>
                </a:solidFill>
              </a:defRPr>
            </a:lvl6pPr>
            <a:lvl7pPr marL="4267093" lvl="6" indent="-37252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Char char="●"/>
              <a:defRPr sz="1067">
                <a:solidFill>
                  <a:srgbClr val="FFFFFF"/>
                </a:solidFill>
              </a:defRPr>
            </a:lvl7pPr>
            <a:lvl8pPr marL="4876678" lvl="7" indent="-37252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Char char="○"/>
              <a:defRPr sz="1067">
                <a:solidFill>
                  <a:srgbClr val="FFFFFF"/>
                </a:solidFill>
              </a:defRPr>
            </a:lvl8pPr>
            <a:lvl9pPr marL="5486263" lvl="8" indent="-37252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Char char="■"/>
              <a:defRPr sz="1067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98" name="Google Shape;698;p52"/>
          <p:cNvSpPr txBox="1"/>
          <p:nvPr/>
        </p:nvSpPr>
        <p:spPr>
          <a:xfrm>
            <a:off x="5730200" y="6180484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67">
                <a:solidFill>
                  <a:srgbClr val="B7B7B7"/>
                </a:solidFill>
                <a:latin typeface="Proxima Nova"/>
                <a:ea typeface="Proxima Nova"/>
                <a:cs typeface="Proxima Nova"/>
                <a:sym typeface="Proxima Nova"/>
              </a:rPr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067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99" name="Google Shape;699;p52"/>
          <p:cNvSpPr txBox="1">
            <a:spLocks noGrp="1"/>
          </p:cNvSpPr>
          <p:nvPr>
            <p:ph type="title"/>
          </p:nvPr>
        </p:nvSpPr>
        <p:spPr>
          <a:xfrm>
            <a:off x="406400" y="233353"/>
            <a:ext cx="11016000" cy="10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00" name="Google Shape;700;p52"/>
          <p:cNvSpPr txBox="1">
            <a:spLocks noGrp="1"/>
          </p:cNvSpPr>
          <p:nvPr>
            <p:ph type="subTitle" idx="2"/>
          </p:nvPr>
        </p:nvSpPr>
        <p:spPr>
          <a:xfrm>
            <a:off x="415472" y="3490567"/>
            <a:ext cx="5344400" cy="8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01" name="Google Shape;701;p52"/>
          <p:cNvSpPr txBox="1">
            <a:spLocks noGrp="1"/>
          </p:cNvSpPr>
          <p:nvPr>
            <p:ph type="subTitle" idx="3"/>
          </p:nvPr>
        </p:nvSpPr>
        <p:spPr>
          <a:xfrm>
            <a:off x="6102451" y="3490567"/>
            <a:ext cx="5344400" cy="8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02" name="Google Shape;702;p52"/>
          <p:cNvSpPr txBox="1">
            <a:spLocks noGrp="1"/>
          </p:cNvSpPr>
          <p:nvPr>
            <p:ph type="subTitle" idx="4"/>
          </p:nvPr>
        </p:nvSpPr>
        <p:spPr>
          <a:xfrm>
            <a:off x="415472" y="4221759"/>
            <a:ext cx="5344400" cy="14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03" name="Google Shape;703;p52"/>
          <p:cNvSpPr txBox="1">
            <a:spLocks noGrp="1"/>
          </p:cNvSpPr>
          <p:nvPr>
            <p:ph type="subTitle" idx="5"/>
          </p:nvPr>
        </p:nvSpPr>
        <p:spPr>
          <a:xfrm>
            <a:off x="6102447" y="4221759"/>
            <a:ext cx="5344400" cy="14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cxnSp>
        <p:nvCxnSpPr>
          <p:cNvPr id="704" name="Google Shape;704;p52"/>
          <p:cNvCxnSpPr/>
          <p:nvPr/>
        </p:nvCxnSpPr>
        <p:spPr>
          <a:xfrm>
            <a:off x="397967" y="3632211"/>
            <a:ext cx="0" cy="21444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05" name="Google Shape;705;p52"/>
          <p:cNvCxnSpPr/>
          <p:nvPr/>
        </p:nvCxnSpPr>
        <p:spPr>
          <a:xfrm>
            <a:off x="6072941" y="3632211"/>
            <a:ext cx="0" cy="21444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99152488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ue.1.2 columns">
  <p:cSld name="Blue.1.2 columns">
    <p:bg>
      <p:bgPr>
        <a:solidFill>
          <a:srgbClr val="FFFFFF"/>
        </a:solidFill>
        <a:effectLst/>
      </p:bgPr>
    </p:bg>
    <p:spTree>
      <p:nvGrpSpPr>
        <p:cNvPr id="1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p5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5A9E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08" name="Google Shape;708;p53"/>
          <p:cNvSpPr txBox="1"/>
          <p:nvPr/>
        </p:nvSpPr>
        <p:spPr>
          <a:xfrm>
            <a:off x="9268400" y="6339100"/>
            <a:ext cx="2415600" cy="2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67">
                <a:solidFill>
                  <a:srgbClr val="B6D8FF"/>
                </a:solidFill>
                <a:latin typeface="Proxima Nova"/>
                <a:ea typeface="Proxima Nova"/>
                <a:cs typeface="Proxima Nova"/>
                <a:sym typeface="Proxima Nova"/>
              </a:rPr>
              <a:t>Confidential    </a:t>
            </a:r>
            <a:endParaRPr sz="1067">
              <a:solidFill>
                <a:srgbClr val="B6D8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709" name="Google Shape;709;p5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602941" y="6379190"/>
            <a:ext cx="102708" cy="145500"/>
          </a:xfrm>
          <a:prstGeom prst="rect">
            <a:avLst/>
          </a:prstGeom>
          <a:noFill/>
          <a:ln>
            <a:noFill/>
          </a:ln>
        </p:spPr>
      </p:pic>
      <p:sp>
        <p:nvSpPr>
          <p:cNvPr id="710" name="Google Shape;710;p53"/>
          <p:cNvSpPr txBox="1">
            <a:spLocks noGrp="1"/>
          </p:cNvSpPr>
          <p:nvPr>
            <p:ph type="body" idx="1"/>
          </p:nvPr>
        </p:nvSpPr>
        <p:spPr>
          <a:xfrm>
            <a:off x="406400" y="6301100"/>
            <a:ext cx="4146800" cy="2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37252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Char char="●"/>
              <a:defRPr sz="1067">
                <a:solidFill>
                  <a:srgbClr val="FFFFFF"/>
                </a:solidFill>
              </a:defRPr>
            </a:lvl1pPr>
            <a:lvl2pPr marL="1219170" lvl="1" indent="-37252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Char char="○"/>
              <a:defRPr sz="1067">
                <a:solidFill>
                  <a:srgbClr val="FFFFFF"/>
                </a:solidFill>
              </a:defRPr>
            </a:lvl2pPr>
            <a:lvl3pPr marL="1828754" lvl="2" indent="-37252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Char char="■"/>
              <a:defRPr sz="1067">
                <a:solidFill>
                  <a:srgbClr val="FFFFFF"/>
                </a:solidFill>
              </a:defRPr>
            </a:lvl3pPr>
            <a:lvl4pPr marL="2438339" lvl="3" indent="-37252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Char char="●"/>
              <a:defRPr sz="1067">
                <a:solidFill>
                  <a:srgbClr val="FFFFFF"/>
                </a:solidFill>
              </a:defRPr>
            </a:lvl4pPr>
            <a:lvl5pPr marL="3047924" lvl="4" indent="-37252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Char char="○"/>
              <a:defRPr sz="1067">
                <a:solidFill>
                  <a:srgbClr val="FFFFFF"/>
                </a:solidFill>
              </a:defRPr>
            </a:lvl5pPr>
            <a:lvl6pPr marL="3657509" lvl="5" indent="-37252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Char char="■"/>
              <a:defRPr sz="1067">
                <a:solidFill>
                  <a:srgbClr val="FFFFFF"/>
                </a:solidFill>
              </a:defRPr>
            </a:lvl6pPr>
            <a:lvl7pPr marL="4267093" lvl="6" indent="-37252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Char char="●"/>
              <a:defRPr sz="1067">
                <a:solidFill>
                  <a:srgbClr val="FFFFFF"/>
                </a:solidFill>
              </a:defRPr>
            </a:lvl7pPr>
            <a:lvl8pPr marL="4876678" lvl="7" indent="-37252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Char char="○"/>
              <a:defRPr sz="1067">
                <a:solidFill>
                  <a:srgbClr val="FFFFFF"/>
                </a:solidFill>
              </a:defRPr>
            </a:lvl8pPr>
            <a:lvl9pPr marL="5486263" lvl="8" indent="-37252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Char char="■"/>
              <a:defRPr sz="1067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711" name="Google Shape;711;p53"/>
          <p:cNvSpPr txBox="1"/>
          <p:nvPr/>
        </p:nvSpPr>
        <p:spPr>
          <a:xfrm>
            <a:off x="5730200" y="6180484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67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067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12" name="Google Shape;712;p53"/>
          <p:cNvSpPr txBox="1">
            <a:spLocks noGrp="1"/>
          </p:cNvSpPr>
          <p:nvPr>
            <p:ph type="title"/>
          </p:nvPr>
        </p:nvSpPr>
        <p:spPr>
          <a:xfrm>
            <a:off x="406400" y="233353"/>
            <a:ext cx="11016000" cy="10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13" name="Google Shape;713;p53"/>
          <p:cNvSpPr txBox="1">
            <a:spLocks noGrp="1"/>
          </p:cNvSpPr>
          <p:nvPr>
            <p:ph type="subTitle" idx="2"/>
          </p:nvPr>
        </p:nvSpPr>
        <p:spPr>
          <a:xfrm>
            <a:off x="415472" y="3490567"/>
            <a:ext cx="5344400" cy="8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14" name="Google Shape;714;p53"/>
          <p:cNvSpPr txBox="1">
            <a:spLocks noGrp="1"/>
          </p:cNvSpPr>
          <p:nvPr>
            <p:ph type="subTitle" idx="3"/>
          </p:nvPr>
        </p:nvSpPr>
        <p:spPr>
          <a:xfrm>
            <a:off x="6102451" y="3490567"/>
            <a:ext cx="5344400" cy="8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15" name="Google Shape;715;p53"/>
          <p:cNvSpPr txBox="1">
            <a:spLocks noGrp="1"/>
          </p:cNvSpPr>
          <p:nvPr>
            <p:ph type="subTitle" idx="4"/>
          </p:nvPr>
        </p:nvSpPr>
        <p:spPr>
          <a:xfrm>
            <a:off x="415472" y="4221759"/>
            <a:ext cx="5344400" cy="14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16" name="Google Shape;716;p53"/>
          <p:cNvSpPr txBox="1">
            <a:spLocks noGrp="1"/>
          </p:cNvSpPr>
          <p:nvPr>
            <p:ph type="subTitle" idx="5"/>
          </p:nvPr>
        </p:nvSpPr>
        <p:spPr>
          <a:xfrm>
            <a:off x="6102447" y="4221759"/>
            <a:ext cx="5344400" cy="14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cxnSp>
        <p:nvCxnSpPr>
          <p:cNvPr id="717" name="Google Shape;717;p53"/>
          <p:cNvCxnSpPr/>
          <p:nvPr/>
        </p:nvCxnSpPr>
        <p:spPr>
          <a:xfrm>
            <a:off x="397967" y="3632211"/>
            <a:ext cx="0" cy="2144400"/>
          </a:xfrm>
          <a:prstGeom prst="straightConnector1">
            <a:avLst/>
          </a:prstGeom>
          <a:noFill/>
          <a:ln w="9525" cap="flat" cmpd="sng">
            <a:solidFill>
              <a:srgbClr val="23273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18" name="Google Shape;718;p53"/>
          <p:cNvCxnSpPr/>
          <p:nvPr/>
        </p:nvCxnSpPr>
        <p:spPr>
          <a:xfrm>
            <a:off x="6072941" y="3632211"/>
            <a:ext cx="0" cy="2144400"/>
          </a:xfrm>
          <a:prstGeom prst="straightConnector1">
            <a:avLst/>
          </a:prstGeom>
          <a:noFill/>
          <a:ln w="9525" cap="flat" cmpd="sng">
            <a:solidFill>
              <a:srgbClr val="232739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220010021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ue.2.2 columns">
  <p:cSld name="Blue.2.2 columns">
    <p:bg>
      <p:bgPr>
        <a:solidFill>
          <a:srgbClr val="FFFFFF"/>
        </a:solidFill>
        <a:effectLst/>
      </p:bgPr>
    </p:bg>
    <p:spTree>
      <p:nvGrpSpPr>
        <p:cNvPr id="1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p5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F256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21" name="Google Shape;721;p54"/>
          <p:cNvSpPr txBox="1"/>
          <p:nvPr/>
        </p:nvSpPr>
        <p:spPr>
          <a:xfrm>
            <a:off x="9268400" y="6339100"/>
            <a:ext cx="2415600" cy="2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67">
                <a:solidFill>
                  <a:srgbClr val="B6D8FF"/>
                </a:solidFill>
                <a:latin typeface="Proxima Nova"/>
                <a:ea typeface="Proxima Nova"/>
                <a:cs typeface="Proxima Nova"/>
                <a:sym typeface="Proxima Nova"/>
              </a:rPr>
              <a:t>Confidential    </a:t>
            </a:r>
            <a:endParaRPr sz="1067">
              <a:solidFill>
                <a:srgbClr val="B6D8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722" name="Google Shape;722;p5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602941" y="6379190"/>
            <a:ext cx="102708" cy="145500"/>
          </a:xfrm>
          <a:prstGeom prst="rect">
            <a:avLst/>
          </a:prstGeom>
          <a:noFill/>
          <a:ln>
            <a:noFill/>
          </a:ln>
        </p:spPr>
      </p:pic>
      <p:sp>
        <p:nvSpPr>
          <p:cNvPr id="723" name="Google Shape;723;p54"/>
          <p:cNvSpPr txBox="1">
            <a:spLocks noGrp="1"/>
          </p:cNvSpPr>
          <p:nvPr>
            <p:ph type="body" idx="1"/>
          </p:nvPr>
        </p:nvSpPr>
        <p:spPr>
          <a:xfrm>
            <a:off x="406400" y="6301100"/>
            <a:ext cx="4146800" cy="2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37252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Char char="●"/>
              <a:defRPr sz="1067">
                <a:solidFill>
                  <a:srgbClr val="FFFFFF"/>
                </a:solidFill>
              </a:defRPr>
            </a:lvl1pPr>
            <a:lvl2pPr marL="1219170" lvl="1" indent="-37252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Char char="○"/>
              <a:defRPr sz="1067">
                <a:solidFill>
                  <a:srgbClr val="FFFFFF"/>
                </a:solidFill>
              </a:defRPr>
            </a:lvl2pPr>
            <a:lvl3pPr marL="1828754" lvl="2" indent="-37252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Char char="■"/>
              <a:defRPr sz="1067">
                <a:solidFill>
                  <a:srgbClr val="FFFFFF"/>
                </a:solidFill>
              </a:defRPr>
            </a:lvl3pPr>
            <a:lvl4pPr marL="2438339" lvl="3" indent="-37252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Char char="●"/>
              <a:defRPr sz="1067">
                <a:solidFill>
                  <a:srgbClr val="FFFFFF"/>
                </a:solidFill>
              </a:defRPr>
            </a:lvl4pPr>
            <a:lvl5pPr marL="3047924" lvl="4" indent="-37252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Char char="○"/>
              <a:defRPr sz="1067">
                <a:solidFill>
                  <a:srgbClr val="FFFFFF"/>
                </a:solidFill>
              </a:defRPr>
            </a:lvl5pPr>
            <a:lvl6pPr marL="3657509" lvl="5" indent="-37252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Char char="■"/>
              <a:defRPr sz="1067">
                <a:solidFill>
                  <a:srgbClr val="FFFFFF"/>
                </a:solidFill>
              </a:defRPr>
            </a:lvl6pPr>
            <a:lvl7pPr marL="4267093" lvl="6" indent="-37252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Char char="●"/>
              <a:defRPr sz="1067">
                <a:solidFill>
                  <a:srgbClr val="FFFFFF"/>
                </a:solidFill>
              </a:defRPr>
            </a:lvl7pPr>
            <a:lvl8pPr marL="4876678" lvl="7" indent="-37252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Char char="○"/>
              <a:defRPr sz="1067">
                <a:solidFill>
                  <a:srgbClr val="FFFFFF"/>
                </a:solidFill>
              </a:defRPr>
            </a:lvl8pPr>
            <a:lvl9pPr marL="5486263" lvl="8" indent="-37252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Char char="■"/>
              <a:defRPr sz="1067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724" name="Google Shape;724;p54"/>
          <p:cNvSpPr txBox="1"/>
          <p:nvPr/>
        </p:nvSpPr>
        <p:spPr>
          <a:xfrm>
            <a:off x="5730200" y="6180484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67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067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25" name="Google Shape;725;p54"/>
          <p:cNvSpPr txBox="1">
            <a:spLocks noGrp="1"/>
          </p:cNvSpPr>
          <p:nvPr>
            <p:ph type="title"/>
          </p:nvPr>
        </p:nvSpPr>
        <p:spPr>
          <a:xfrm>
            <a:off x="406400" y="233353"/>
            <a:ext cx="11016000" cy="10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26" name="Google Shape;726;p54"/>
          <p:cNvSpPr txBox="1">
            <a:spLocks noGrp="1"/>
          </p:cNvSpPr>
          <p:nvPr>
            <p:ph type="subTitle" idx="2"/>
          </p:nvPr>
        </p:nvSpPr>
        <p:spPr>
          <a:xfrm>
            <a:off x="415472" y="3490567"/>
            <a:ext cx="5344400" cy="8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27" name="Google Shape;727;p54"/>
          <p:cNvSpPr txBox="1">
            <a:spLocks noGrp="1"/>
          </p:cNvSpPr>
          <p:nvPr>
            <p:ph type="subTitle" idx="3"/>
          </p:nvPr>
        </p:nvSpPr>
        <p:spPr>
          <a:xfrm>
            <a:off x="6102451" y="3490567"/>
            <a:ext cx="5344400" cy="8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28" name="Google Shape;728;p54"/>
          <p:cNvSpPr txBox="1">
            <a:spLocks noGrp="1"/>
          </p:cNvSpPr>
          <p:nvPr>
            <p:ph type="subTitle" idx="4"/>
          </p:nvPr>
        </p:nvSpPr>
        <p:spPr>
          <a:xfrm>
            <a:off x="415472" y="4221759"/>
            <a:ext cx="5344400" cy="14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29" name="Google Shape;729;p54"/>
          <p:cNvSpPr txBox="1">
            <a:spLocks noGrp="1"/>
          </p:cNvSpPr>
          <p:nvPr>
            <p:ph type="subTitle" idx="5"/>
          </p:nvPr>
        </p:nvSpPr>
        <p:spPr>
          <a:xfrm>
            <a:off x="6102447" y="4221759"/>
            <a:ext cx="5344400" cy="14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cxnSp>
        <p:nvCxnSpPr>
          <p:cNvPr id="730" name="Google Shape;730;p54"/>
          <p:cNvCxnSpPr/>
          <p:nvPr/>
        </p:nvCxnSpPr>
        <p:spPr>
          <a:xfrm>
            <a:off x="397967" y="3632211"/>
            <a:ext cx="0" cy="2144400"/>
          </a:xfrm>
          <a:prstGeom prst="straightConnector1">
            <a:avLst/>
          </a:prstGeom>
          <a:noFill/>
          <a:ln w="9525" cap="flat" cmpd="sng">
            <a:solidFill>
              <a:srgbClr val="0BA0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31" name="Google Shape;731;p54"/>
          <p:cNvCxnSpPr/>
          <p:nvPr/>
        </p:nvCxnSpPr>
        <p:spPr>
          <a:xfrm>
            <a:off x="6072941" y="3632211"/>
            <a:ext cx="0" cy="2144400"/>
          </a:xfrm>
          <a:prstGeom prst="straightConnector1">
            <a:avLst/>
          </a:prstGeom>
          <a:noFill/>
          <a:ln w="9525" cap="flat" cmpd="sng">
            <a:solidFill>
              <a:srgbClr val="0BA0FF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4184492439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een1.2 columns">
  <p:cSld name="Green1.2 columns">
    <p:bg>
      <p:bgPr>
        <a:solidFill>
          <a:srgbClr val="FFFFFF"/>
        </a:solidFill>
        <a:effectLst/>
      </p:bgPr>
    </p:bg>
    <p:spTree>
      <p:nvGrpSpPr>
        <p:cNvPr id="1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p5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CC8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34" name="Google Shape;734;p55"/>
          <p:cNvSpPr txBox="1"/>
          <p:nvPr/>
        </p:nvSpPr>
        <p:spPr>
          <a:xfrm>
            <a:off x="9268400" y="6339100"/>
            <a:ext cx="2415600" cy="2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67">
                <a:solidFill>
                  <a:srgbClr val="30F1C4"/>
                </a:solidFill>
                <a:latin typeface="Proxima Nova"/>
                <a:ea typeface="Proxima Nova"/>
                <a:cs typeface="Proxima Nova"/>
                <a:sym typeface="Proxima Nova"/>
              </a:rPr>
              <a:t>Confidential    </a:t>
            </a:r>
            <a:endParaRPr sz="1067">
              <a:solidFill>
                <a:srgbClr val="30F1C4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735" name="Google Shape;735;p5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602941" y="6379190"/>
            <a:ext cx="102708" cy="145500"/>
          </a:xfrm>
          <a:prstGeom prst="rect">
            <a:avLst/>
          </a:prstGeom>
          <a:noFill/>
          <a:ln>
            <a:noFill/>
          </a:ln>
        </p:spPr>
      </p:pic>
      <p:sp>
        <p:nvSpPr>
          <p:cNvPr id="736" name="Google Shape;736;p55"/>
          <p:cNvSpPr txBox="1">
            <a:spLocks noGrp="1"/>
          </p:cNvSpPr>
          <p:nvPr>
            <p:ph type="body" idx="1"/>
          </p:nvPr>
        </p:nvSpPr>
        <p:spPr>
          <a:xfrm>
            <a:off x="406400" y="6301100"/>
            <a:ext cx="4146800" cy="2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37252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Char char="●"/>
              <a:defRPr sz="1067">
                <a:solidFill>
                  <a:srgbClr val="FFFFFF"/>
                </a:solidFill>
              </a:defRPr>
            </a:lvl1pPr>
            <a:lvl2pPr marL="1219170" lvl="1" indent="-37252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Char char="○"/>
              <a:defRPr sz="1067">
                <a:solidFill>
                  <a:srgbClr val="FFFFFF"/>
                </a:solidFill>
              </a:defRPr>
            </a:lvl2pPr>
            <a:lvl3pPr marL="1828754" lvl="2" indent="-37252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Char char="■"/>
              <a:defRPr sz="1067">
                <a:solidFill>
                  <a:srgbClr val="FFFFFF"/>
                </a:solidFill>
              </a:defRPr>
            </a:lvl3pPr>
            <a:lvl4pPr marL="2438339" lvl="3" indent="-37252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Char char="●"/>
              <a:defRPr sz="1067">
                <a:solidFill>
                  <a:srgbClr val="FFFFFF"/>
                </a:solidFill>
              </a:defRPr>
            </a:lvl4pPr>
            <a:lvl5pPr marL="3047924" lvl="4" indent="-37252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Char char="○"/>
              <a:defRPr sz="1067">
                <a:solidFill>
                  <a:srgbClr val="FFFFFF"/>
                </a:solidFill>
              </a:defRPr>
            </a:lvl5pPr>
            <a:lvl6pPr marL="3657509" lvl="5" indent="-37252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Char char="■"/>
              <a:defRPr sz="1067">
                <a:solidFill>
                  <a:srgbClr val="FFFFFF"/>
                </a:solidFill>
              </a:defRPr>
            </a:lvl6pPr>
            <a:lvl7pPr marL="4267093" lvl="6" indent="-37252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Char char="●"/>
              <a:defRPr sz="1067">
                <a:solidFill>
                  <a:srgbClr val="FFFFFF"/>
                </a:solidFill>
              </a:defRPr>
            </a:lvl7pPr>
            <a:lvl8pPr marL="4876678" lvl="7" indent="-37252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Char char="○"/>
              <a:defRPr sz="1067">
                <a:solidFill>
                  <a:srgbClr val="FFFFFF"/>
                </a:solidFill>
              </a:defRPr>
            </a:lvl8pPr>
            <a:lvl9pPr marL="5486263" lvl="8" indent="-37252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Char char="■"/>
              <a:defRPr sz="1067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737" name="Google Shape;737;p55"/>
          <p:cNvSpPr txBox="1"/>
          <p:nvPr/>
        </p:nvSpPr>
        <p:spPr>
          <a:xfrm>
            <a:off x="5730200" y="6180484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67">
                <a:latin typeface="Proxima Nova"/>
                <a:ea typeface="Proxima Nova"/>
                <a:cs typeface="Proxima Nova"/>
                <a:sym typeface="Proxima Nova"/>
              </a:rPr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067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38" name="Google Shape;738;p55"/>
          <p:cNvSpPr txBox="1">
            <a:spLocks noGrp="1"/>
          </p:cNvSpPr>
          <p:nvPr>
            <p:ph type="title"/>
          </p:nvPr>
        </p:nvSpPr>
        <p:spPr>
          <a:xfrm>
            <a:off x="406400" y="233353"/>
            <a:ext cx="11016000" cy="10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39" name="Google Shape;739;p55"/>
          <p:cNvSpPr txBox="1">
            <a:spLocks noGrp="1"/>
          </p:cNvSpPr>
          <p:nvPr>
            <p:ph type="subTitle" idx="2"/>
          </p:nvPr>
        </p:nvSpPr>
        <p:spPr>
          <a:xfrm>
            <a:off x="415472" y="3490567"/>
            <a:ext cx="5344400" cy="8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40" name="Google Shape;740;p55"/>
          <p:cNvSpPr txBox="1">
            <a:spLocks noGrp="1"/>
          </p:cNvSpPr>
          <p:nvPr>
            <p:ph type="subTitle" idx="3"/>
          </p:nvPr>
        </p:nvSpPr>
        <p:spPr>
          <a:xfrm>
            <a:off x="6102451" y="3490567"/>
            <a:ext cx="5344400" cy="8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41" name="Google Shape;741;p55"/>
          <p:cNvSpPr txBox="1">
            <a:spLocks noGrp="1"/>
          </p:cNvSpPr>
          <p:nvPr>
            <p:ph type="subTitle" idx="4"/>
          </p:nvPr>
        </p:nvSpPr>
        <p:spPr>
          <a:xfrm>
            <a:off x="415472" y="4221759"/>
            <a:ext cx="5344400" cy="14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42" name="Google Shape;742;p55"/>
          <p:cNvSpPr txBox="1">
            <a:spLocks noGrp="1"/>
          </p:cNvSpPr>
          <p:nvPr>
            <p:ph type="subTitle" idx="5"/>
          </p:nvPr>
        </p:nvSpPr>
        <p:spPr>
          <a:xfrm>
            <a:off x="6102447" y="4221759"/>
            <a:ext cx="5344400" cy="14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cxnSp>
        <p:nvCxnSpPr>
          <p:cNvPr id="743" name="Google Shape;743;p55"/>
          <p:cNvCxnSpPr/>
          <p:nvPr/>
        </p:nvCxnSpPr>
        <p:spPr>
          <a:xfrm>
            <a:off x="397967" y="3632211"/>
            <a:ext cx="0" cy="2144400"/>
          </a:xfrm>
          <a:prstGeom prst="straightConnector1">
            <a:avLst/>
          </a:prstGeom>
          <a:noFill/>
          <a:ln w="9525" cap="flat" cmpd="sng">
            <a:solidFill>
              <a:srgbClr val="23273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44" name="Google Shape;744;p55"/>
          <p:cNvCxnSpPr/>
          <p:nvPr/>
        </p:nvCxnSpPr>
        <p:spPr>
          <a:xfrm>
            <a:off x="6072941" y="3632211"/>
            <a:ext cx="0" cy="2144400"/>
          </a:xfrm>
          <a:prstGeom prst="straightConnector1">
            <a:avLst/>
          </a:prstGeom>
          <a:noFill/>
          <a:ln w="9525" cap="flat" cmpd="sng">
            <a:solidFill>
              <a:srgbClr val="232739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76038142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WHITE.1.Quote">
  <p:cSld name="WHITE.1.Quote">
    <p:bg>
      <p:bgPr>
        <a:solidFill>
          <a:srgbClr val="FFFFFF"/>
        </a:solidFill>
        <a:effectLst/>
      </p:bgPr>
    </p:bg>
    <p:spTree>
      <p:nvGrpSpPr>
        <p:cNvPr id="1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p56"/>
          <p:cNvSpPr txBox="1"/>
          <p:nvPr/>
        </p:nvSpPr>
        <p:spPr>
          <a:xfrm>
            <a:off x="9268400" y="6339100"/>
            <a:ext cx="2415600" cy="2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67">
                <a:solidFill>
                  <a:srgbClr val="D9D9D9"/>
                </a:solidFill>
                <a:latin typeface="Proxima Nova"/>
                <a:ea typeface="Proxima Nova"/>
                <a:cs typeface="Proxima Nova"/>
                <a:sym typeface="Proxima Nova"/>
              </a:rPr>
              <a:t>Confidential</a:t>
            </a:r>
            <a:r>
              <a:rPr lang="en" sz="1067">
                <a:solidFill>
                  <a:srgbClr val="3863A0"/>
                </a:solidFill>
                <a:latin typeface="Proxima Nova"/>
                <a:ea typeface="Proxima Nova"/>
                <a:cs typeface="Proxima Nova"/>
                <a:sym typeface="Proxima Nova"/>
              </a:rPr>
              <a:t>    </a:t>
            </a:r>
            <a:endParaRPr sz="1067">
              <a:solidFill>
                <a:srgbClr val="3863A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47" name="Google Shape;747;p56"/>
          <p:cNvSpPr txBox="1"/>
          <p:nvPr/>
        </p:nvSpPr>
        <p:spPr>
          <a:xfrm>
            <a:off x="295545" y="-480329"/>
            <a:ext cx="593200" cy="9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333">
                <a:solidFill>
                  <a:srgbClr val="B7B7B7"/>
                </a:solidFill>
                <a:latin typeface="Proxima Nova"/>
                <a:ea typeface="Proxima Nova"/>
                <a:cs typeface="Proxima Nova"/>
                <a:sym typeface="Proxima Nova"/>
              </a:rPr>
              <a:t>“</a:t>
            </a:r>
            <a:endParaRPr sz="33333">
              <a:solidFill>
                <a:srgbClr val="B7B7B7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48" name="Google Shape;748;p56"/>
          <p:cNvSpPr txBox="1">
            <a:spLocks noGrp="1"/>
          </p:cNvSpPr>
          <p:nvPr>
            <p:ph type="body" idx="1"/>
          </p:nvPr>
        </p:nvSpPr>
        <p:spPr>
          <a:xfrm>
            <a:off x="406400" y="1367167"/>
            <a:ext cx="11016000" cy="4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575719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200"/>
              <a:buFont typeface="Proxima Nova"/>
              <a:buChar char="●"/>
              <a:defRPr sz="4267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219170" lvl="1" indent="-575719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200"/>
              <a:buFont typeface="Proxima Nova"/>
              <a:buChar char="○"/>
              <a:defRPr sz="4267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lvl="2" indent="-575719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200"/>
              <a:buFont typeface="Proxima Nova"/>
              <a:buChar char="■"/>
              <a:defRPr sz="4267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lvl="3" indent="-575719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200"/>
              <a:buFont typeface="Proxima Nova"/>
              <a:buChar char="●"/>
              <a:defRPr sz="4267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lvl="4" indent="-575719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200"/>
              <a:buFont typeface="Proxima Nova"/>
              <a:buChar char="○"/>
              <a:defRPr sz="4267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lvl="5" indent="-575719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200"/>
              <a:buFont typeface="Proxima Nova"/>
              <a:buChar char="■"/>
              <a:defRPr sz="4267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lvl="6" indent="-575719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200"/>
              <a:buFont typeface="Proxima Nova"/>
              <a:buChar char="●"/>
              <a:defRPr sz="4267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lvl="7" indent="-575719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200"/>
              <a:buFont typeface="Proxima Nova"/>
              <a:buChar char="○"/>
              <a:defRPr sz="4267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lvl="8" indent="-575719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200"/>
              <a:buFont typeface="Proxima Nova"/>
              <a:buChar char="■"/>
              <a:defRPr sz="4267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49" name="Google Shape;749;p56"/>
          <p:cNvSpPr txBox="1">
            <a:spLocks noGrp="1"/>
          </p:cNvSpPr>
          <p:nvPr>
            <p:ph type="body" idx="2"/>
          </p:nvPr>
        </p:nvSpPr>
        <p:spPr>
          <a:xfrm>
            <a:off x="406400" y="5390900"/>
            <a:ext cx="9755200" cy="42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4025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Proxima Nova Semibold"/>
              <a:buChar char="●"/>
              <a:defRPr sz="2133">
                <a:solidFill>
                  <a:srgbClr val="434343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marL="1219170" lvl="1" indent="-42332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roxima Nova Semibold"/>
              <a:buChar char="○"/>
              <a:defRPr>
                <a:solidFill>
                  <a:srgbClr val="434343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marL="1828754" lvl="2" indent="-42332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roxima Nova Semibold"/>
              <a:buChar char="■"/>
              <a:defRPr>
                <a:solidFill>
                  <a:srgbClr val="434343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marL="2438339" lvl="3" indent="-42332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roxima Nova Semibold"/>
              <a:buChar char="●"/>
              <a:defRPr>
                <a:solidFill>
                  <a:srgbClr val="434343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marL="3047924" lvl="4" indent="-42332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roxima Nova Semibold"/>
              <a:buChar char="○"/>
              <a:defRPr>
                <a:solidFill>
                  <a:srgbClr val="434343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marL="3657509" lvl="5" indent="-42332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roxima Nova Semibold"/>
              <a:buChar char="■"/>
              <a:defRPr>
                <a:solidFill>
                  <a:srgbClr val="434343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marL="4267093" lvl="6" indent="-42332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roxima Nova Semibold"/>
              <a:buChar char="●"/>
              <a:defRPr>
                <a:solidFill>
                  <a:srgbClr val="434343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marL="4876678" lvl="7" indent="-42332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roxima Nova Semibold"/>
              <a:buChar char="○"/>
              <a:defRPr>
                <a:solidFill>
                  <a:srgbClr val="434343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marL="5486263" lvl="8" indent="-42332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roxima Nova Semibold"/>
              <a:buChar char="■"/>
              <a:defRPr>
                <a:solidFill>
                  <a:srgbClr val="434343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750" name="Google Shape;750;p56"/>
          <p:cNvSpPr txBox="1">
            <a:spLocks noGrp="1"/>
          </p:cNvSpPr>
          <p:nvPr>
            <p:ph type="body" idx="3"/>
          </p:nvPr>
        </p:nvSpPr>
        <p:spPr>
          <a:xfrm>
            <a:off x="406400" y="5717700"/>
            <a:ext cx="9755200" cy="42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400"/>
              <a:buFont typeface="Proxima Nova"/>
              <a:buChar char="●"/>
              <a:defRPr>
                <a:solidFill>
                  <a:srgbClr val="B7B7B7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219170" lvl="1" indent="-406390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Proxima Nova"/>
              <a:buChar char="○"/>
              <a:defRPr sz="1600">
                <a:solidFill>
                  <a:srgbClr val="B7B7B7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lvl="2" indent="-406390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Proxima Nova"/>
              <a:buChar char="■"/>
              <a:defRPr sz="1600">
                <a:solidFill>
                  <a:srgbClr val="B7B7B7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lvl="3" indent="-406390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Proxima Nova"/>
              <a:buChar char="●"/>
              <a:defRPr sz="1600">
                <a:solidFill>
                  <a:srgbClr val="B7B7B7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lvl="4" indent="-406390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Proxima Nova"/>
              <a:buChar char="○"/>
              <a:defRPr sz="1600">
                <a:solidFill>
                  <a:srgbClr val="B7B7B7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lvl="5" indent="-406390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Proxima Nova"/>
              <a:buChar char="■"/>
              <a:defRPr sz="1600">
                <a:solidFill>
                  <a:srgbClr val="B7B7B7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lvl="6" indent="-406390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Proxima Nova"/>
              <a:buChar char="●"/>
              <a:defRPr sz="1600">
                <a:solidFill>
                  <a:srgbClr val="B7B7B7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lvl="7" indent="-406390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Proxima Nova"/>
              <a:buChar char="○"/>
              <a:defRPr sz="1600">
                <a:solidFill>
                  <a:srgbClr val="B7B7B7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lvl="8" indent="-406390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Proxima Nova"/>
              <a:buChar char="■"/>
              <a:defRPr sz="1600">
                <a:solidFill>
                  <a:srgbClr val="B7B7B7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51" name="Google Shape;751;p56"/>
          <p:cNvSpPr txBox="1">
            <a:spLocks noGrp="1"/>
          </p:cNvSpPr>
          <p:nvPr>
            <p:ph type="body" idx="4"/>
          </p:nvPr>
        </p:nvSpPr>
        <p:spPr>
          <a:xfrm>
            <a:off x="406400" y="6301100"/>
            <a:ext cx="4146800" cy="2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372524" rtl="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1067"/>
            </a:lvl1pPr>
            <a:lvl2pPr marL="1219170" lvl="1" indent="-372524" rtl="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1067"/>
            </a:lvl2pPr>
            <a:lvl3pPr marL="1828754" lvl="2" indent="-372524" rtl="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1067"/>
            </a:lvl3pPr>
            <a:lvl4pPr marL="2438339" lvl="3" indent="-372524" rtl="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1067"/>
            </a:lvl4pPr>
            <a:lvl5pPr marL="3047924" lvl="4" indent="-372524" rtl="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1067"/>
            </a:lvl5pPr>
            <a:lvl6pPr marL="3657509" lvl="5" indent="-372524" rtl="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1067"/>
            </a:lvl6pPr>
            <a:lvl7pPr marL="4267093" lvl="6" indent="-372524" rtl="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1067"/>
            </a:lvl7pPr>
            <a:lvl8pPr marL="4876678" lvl="7" indent="-372524" rtl="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1067"/>
            </a:lvl8pPr>
            <a:lvl9pPr marL="5486263" lvl="8" indent="-372524" rtl="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1067"/>
            </a:lvl9pPr>
          </a:lstStyle>
          <a:p>
            <a:endParaRPr/>
          </a:p>
        </p:txBody>
      </p:sp>
      <p:pic>
        <p:nvPicPr>
          <p:cNvPr id="752" name="Google Shape;752;p5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602941" y="6379190"/>
            <a:ext cx="102708" cy="145500"/>
          </a:xfrm>
          <a:prstGeom prst="rect">
            <a:avLst/>
          </a:prstGeom>
          <a:noFill/>
          <a:ln>
            <a:noFill/>
          </a:ln>
        </p:spPr>
      </p:pic>
      <p:sp>
        <p:nvSpPr>
          <p:cNvPr id="753" name="Google Shape;753;p56"/>
          <p:cNvSpPr txBox="1"/>
          <p:nvPr/>
        </p:nvSpPr>
        <p:spPr>
          <a:xfrm>
            <a:off x="5730200" y="6180484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67">
                <a:solidFill>
                  <a:srgbClr val="B7B7B7"/>
                </a:solidFill>
                <a:latin typeface="Proxima Nova"/>
                <a:ea typeface="Proxima Nova"/>
                <a:cs typeface="Proxima Nova"/>
                <a:sym typeface="Proxima Nova"/>
              </a:rPr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067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3643907740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WHITE.2.Quote">
  <p:cSld name="WHITE.2.Quote">
    <p:bg>
      <p:bgPr>
        <a:solidFill>
          <a:srgbClr val="FFFFFF"/>
        </a:solidFill>
        <a:effectLst/>
      </p:bgPr>
    </p:bg>
    <p:spTree>
      <p:nvGrpSpPr>
        <p:cNvPr id="1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p57"/>
          <p:cNvSpPr txBox="1">
            <a:spLocks noGrp="1"/>
          </p:cNvSpPr>
          <p:nvPr>
            <p:ph type="body" idx="1"/>
          </p:nvPr>
        </p:nvSpPr>
        <p:spPr>
          <a:xfrm>
            <a:off x="406400" y="5390900"/>
            <a:ext cx="9755200" cy="42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40256" rtl="0">
              <a:spcBef>
                <a:spcPts val="0"/>
              </a:spcBef>
              <a:spcAft>
                <a:spcPts val="0"/>
              </a:spcAft>
              <a:buClr>
                <a:srgbClr val="0BA0FF"/>
              </a:buClr>
              <a:buSzPts val="1600"/>
              <a:buFont typeface="Proxima Nova Semibold"/>
              <a:buChar char="●"/>
              <a:defRPr sz="2133">
                <a:solidFill>
                  <a:srgbClr val="0BA0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marL="1219170" lvl="1" indent="-423323" rtl="0">
              <a:spcBef>
                <a:spcPts val="0"/>
              </a:spcBef>
              <a:spcAft>
                <a:spcPts val="0"/>
              </a:spcAft>
              <a:buClr>
                <a:srgbClr val="0BA0FF"/>
              </a:buClr>
              <a:buSzPts val="1400"/>
              <a:buFont typeface="Proxima Nova Semibold"/>
              <a:buChar char="○"/>
              <a:defRPr>
                <a:solidFill>
                  <a:srgbClr val="0BA0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marL="1828754" lvl="2" indent="-423323" rtl="0">
              <a:spcBef>
                <a:spcPts val="0"/>
              </a:spcBef>
              <a:spcAft>
                <a:spcPts val="0"/>
              </a:spcAft>
              <a:buClr>
                <a:srgbClr val="0BA0FF"/>
              </a:buClr>
              <a:buSzPts val="1400"/>
              <a:buFont typeface="Proxima Nova Semibold"/>
              <a:buChar char="■"/>
              <a:defRPr>
                <a:solidFill>
                  <a:srgbClr val="0BA0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marL="2438339" lvl="3" indent="-423323" rtl="0">
              <a:spcBef>
                <a:spcPts val="0"/>
              </a:spcBef>
              <a:spcAft>
                <a:spcPts val="0"/>
              </a:spcAft>
              <a:buClr>
                <a:srgbClr val="0BA0FF"/>
              </a:buClr>
              <a:buSzPts val="1400"/>
              <a:buFont typeface="Proxima Nova Semibold"/>
              <a:buChar char="●"/>
              <a:defRPr>
                <a:solidFill>
                  <a:srgbClr val="0BA0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marL="3047924" lvl="4" indent="-423323" rtl="0">
              <a:spcBef>
                <a:spcPts val="0"/>
              </a:spcBef>
              <a:spcAft>
                <a:spcPts val="0"/>
              </a:spcAft>
              <a:buClr>
                <a:srgbClr val="0BA0FF"/>
              </a:buClr>
              <a:buSzPts val="1400"/>
              <a:buFont typeface="Proxima Nova Semibold"/>
              <a:buChar char="○"/>
              <a:defRPr>
                <a:solidFill>
                  <a:srgbClr val="0BA0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marL="3657509" lvl="5" indent="-423323" rtl="0">
              <a:spcBef>
                <a:spcPts val="0"/>
              </a:spcBef>
              <a:spcAft>
                <a:spcPts val="0"/>
              </a:spcAft>
              <a:buClr>
                <a:srgbClr val="0BA0FF"/>
              </a:buClr>
              <a:buSzPts val="1400"/>
              <a:buFont typeface="Proxima Nova Semibold"/>
              <a:buChar char="■"/>
              <a:defRPr>
                <a:solidFill>
                  <a:srgbClr val="0BA0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marL="4267093" lvl="6" indent="-423323" rtl="0">
              <a:spcBef>
                <a:spcPts val="0"/>
              </a:spcBef>
              <a:spcAft>
                <a:spcPts val="0"/>
              </a:spcAft>
              <a:buClr>
                <a:srgbClr val="0BA0FF"/>
              </a:buClr>
              <a:buSzPts val="1400"/>
              <a:buFont typeface="Proxima Nova Semibold"/>
              <a:buChar char="●"/>
              <a:defRPr>
                <a:solidFill>
                  <a:srgbClr val="0BA0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marL="4876678" lvl="7" indent="-423323" rtl="0">
              <a:spcBef>
                <a:spcPts val="0"/>
              </a:spcBef>
              <a:spcAft>
                <a:spcPts val="0"/>
              </a:spcAft>
              <a:buClr>
                <a:srgbClr val="0BA0FF"/>
              </a:buClr>
              <a:buSzPts val="1400"/>
              <a:buFont typeface="Proxima Nova Semibold"/>
              <a:buChar char="○"/>
              <a:defRPr>
                <a:solidFill>
                  <a:srgbClr val="0BA0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marL="5486263" lvl="8" indent="-423323" rtl="0">
              <a:spcBef>
                <a:spcPts val="0"/>
              </a:spcBef>
              <a:spcAft>
                <a:spcPts val="0"/>
              </a:spcAft>
              <a:buClr>
                <a:srgbClr val="0BA0FF"/>
              </a:buClr>
              <a:buSzPts val="1400"/>
              <a:buFont typeface="Proxima Nova Semibold"/>
              <a:buChar char="■"/>
              <a:defRPr>
                <a:solidFill>
                  <a:srgbClr val="0BA0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756" name="Google Shape;756;p57"/>
          <p:cNvSpPr txBox="1">
            <a:spLocks noGrp="1"/>
          </p:cNvSpPr>
          <p:nvPr>
            <p:ph type="body" idx="2"/>
          </p:nvPr>
        </p:nvSpPr>
        <p:spPr>
          <a:xfrm>
            <a:off x="406400" y="5819300"/>
            <a:ext cx="9755200" cy="42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1pPr>
            <a:lvl2pPr marL="1219170" lvl="1" indent="-406390" rtl="0"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lvl="2" indent="-406390" rtl="0"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lvl="3" indent="-406390" rtl="0"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lvl="4" indent="-406390" rtl="0"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lvl="5" indent="-406390" rtl="0"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lvl="6" indent="-406390" rtl="0"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lvl="7" indent="-406390" rtl="0"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lvl="8" indent="-406390" rtl="0"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57" name="Google Shape;757;p57"/>
          <p:cNvSpPr txBox="1">
            <a:spLocks noGrp="1"/>
          </p:cNvSpPr>
          <p:nvPr>
            <p:ph type="body" idx="3"/>
          </p:nvPr>
        </p:nvSpPr>
        <p:spPr>
          <a:xfrm>
            <a:off x="406400" y="1367167"/>
            <a:ext cx="11016000" cy="4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575719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200"/>
              <a:buFont typeface="Proxima Nova"/>
              <a:buChar char="●"/>
              <a:defRPr sz="4267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219170" lvl="1" indent="-575719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200"/>
              <a:buFont typeface="Proxima Nova"/>
              <a:buChar char="○"/>
              <a:defRPr sz="4267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lvl="2" indent="-575719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200"/>
              <a:buFont typeface="Proxima Nova"/>
              <a:buChar char="■"/>
              <a:defRPr sz="4267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lvl="3" indent="-575719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200"/>
              <a:buFont typeface="Proxima Nova"/>
              <a:buChar char="●"/>
              <a:defRPr sz="4267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lvl="4" indent="-575719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200"/>
              <a:buFont typeface="Proxima Nova"/>
              <a:buChar char="○"/>
              <a:defRPr sz="4267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lvl="5" indent="-575719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200"/>
              <a:buFont typeface="Proxima Nova"/>
              <a:buChar char="■"/>
              <a:defRPr sz="4267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lvl="6" indent="-575719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200"/>
              <a:buFont typeface="Proxima Nova"/>
              <a:buChar char="●"/>
              <a:defRPr sz="4267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lvl="7" indent="-575719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200"/>
              <a:buFont typeface="Proxima Nova"/>
              <a:buChar char="○"/>
              <a:defRPr sz="4267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lvl="8" indent="-575719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200"/>
              <a:buFont typeface="Proxima Nova"/>
              <a:buChar char="■"/>
              <a:defRPr sz="4267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58" name="Google Shape;758;p57"/>
          <p:cNvSpPr txBox="1"/>
          <p:nvPr/>
        </p:nvSpPr>
        <p:spPr>
          <a:xfrm>
            <a:off x="397145" y="-73929"/>
            <a:ext cx="593200" cy="9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666" b="1"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rPr>
              <a:t>“</a:t>
            </a:r>
            <a:endParaRPr sz="10666" b="1">
              <a:solidFill>
                <a:srgbClr val="0BA0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59" name="Google Shape;759;p57"/>
          <p:cNvSpPr txBox="1">
            <a:spLocks noGrp="1"/>
          </p:cNvSpPr>
          <p:nvPr>
            <p:ph type="body" idx="4"/>
          </p:nvPr>
        </p:nvSpPr>
        <p:spPr>
          <a:xfrm>
            <a:off x="406400" y="6301100"/>
            <a:ext cx="4146800" cy="2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372524" rtl="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1067"/>
            </a:lvl1pPr>
            <a:lvl2pPr marL="1219170" lvl="1" indent="-372524" rtl="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1067"/>
            </a:lvl2pPr>
            <a:lvl3pPr marL="1828754" lvl="2" indent="-372524" rtl="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1067"/>
            </a:lvl3pPr>
            <a:lvl4pPr marL="2438339" lvl="3" indent="-372524" rtl="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1067"/>
            </a:lvl4pPr>
            <a:lvl5pPr marL="3047924" lvl="4" indent="-372524" rtl="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1067"/>
            </a:lvl5pPr>
            <a:lvl6pPr marL="3657509" lvl="5" indent="-372524" rtl="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1067"/>
            </a:lvl6pPr>
            <a:lvl7pPr marL="4267093" lvl="6" indent="-372524" rtl="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1067"/>
            </a:lvl7pPr>
            <a:lvl8pPr marL="4876678" lvl="7" indent="-372524" rtl="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1067"/>
            </a:lvl8pPr>
            <a:lvl9pPr marL="5486263" lvl="8" indent="-372524" rtl="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1067"/>
            </a:lvl9pPr>
          </a:lstStyle>
          <a:p>
            <a:endParaRPr/>
          </a:p>
        </p:txBody>
      </p:sp>
      <p:sp>
        <p:nvSpPr>
          <p:cNvPr id="760" name="Google Shape;760;p57"/>
          <p:cNvSpPr txBox="1"/>
          <p:nvPr/>
        </p:nvSpPr>
        <p:spPr>
          <a:xfrm>
            <a:off x="9268400" y="6339100"/>
            <a:ext cx="2415600" cy="2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67">
                <a:solidFill>
                  <a:srgbClr val="D9D9D9"/>
                </a:solidFill>
                <a:latin typeface="Proxima Nova"/>
                <a:ea typeface="Proxima Nova"/>
                <a:cs typeface="Proxima Nova"/>
                <a:sym typeface="Proxima Nova"/>
              </a:rPr>
              <a:t>Confidential</a:t>
            </a:r>
            <a:r>
              <a:rPr lang="en" sz="1067">
                <a:solidFill>
                  <a:srgbClr val="3863A0"/>
                </a:solidFill>
                <a:latin typeface="Proxima Nova"/>
                <a:ea typeface="Proxima Nova"/>
                <a:cs typeface="Proxima Nova"/>
                <a:sym typeface="Proxima Nova"/>
              </a:rPr>
              <a:t>    </a:t>
            </a:r>
            <a:endParaRPr sz="1067">
              <a:solidFill>
                <a:srgbClr val="3863A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761" name="Google Shape;761;p5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602941" y="6379190"/>
            <a:ext cx="102708" cy="145500"/>
          </a:xfrm>
          <a:prstGeom prst="rect">
            <a:avLst/>
          </a:prstGeom>
          <a:noFill/>
          <a:ln>
            <a:noFill/>
          </a:ln>
        </p:spPr>
      </p:pic>
      <p:sp>
        <p:nvSpPr>
          <p:cNvPr id="762" name="Google Shape;762;p57"/>
          <p:cNvSpPr txBox="1"/>
          <p:nvPr/>
        </p:nvSpPr>
        <p:spPr>
          <a:xfrm>
            <a:off x="5730200" y="6180484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67">
                <a:solidFill>
                  <a:srgbClr val="B7B7B7"/>
                </a:solidFill>
                <a:latin typeface="Proxima Nova"/>
                <a:ea typeface="Proxima Nova"/>
                <a:cs typeface="Proxima Nova"/>
                <a:sym typeface="Proxima Nova"/>
              </a:rPr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067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1405919022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ck.1.Quote">
  <p:cSld name="Black.1.Quote">
    <p:bg>
      <p:bgPr>
        <a:solidFill>
          <a:srgbClr val="FFFFFF"/>
        </a:solidFill>
        <a:effectLst/>
      </p:bgPr>
    </p:bg>
    <p:spTree>
      <p:nvGrpSpPr>
        <p:cNvPr id="1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5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5506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65" name="Google Shape;765;p58"/>
          <p:cNvSpPr txBox="1">
            <a:spLocks noGrp="1"/>
          </p:cNvSpPr>
          <p:nvPr>
            <p:ph type="body" idx="1"/>
          </p:nvPr>
        </p:nvSpPr>
        <p:spPr>
          <a:xfrm>
            <a:off x="406400" y="5390900"/>
            <a:ext cx="9755200" cy="42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40256" rtl="0">
              <a:spcBef>
                <a:spcPts val="0"/>
              </a:spcBef>
              <a:spcAft>
                <a:spcPts val="0"/>
              </a:spcAft>
              <a:buClr>
                <a:srgbClr val="0BA0FF"/>
              </a:buClr>
              <a:buSzPts val="1600"/>
              <a:buFont typeface="Proxima Nova Semibold"/>
              <a:buChar char="●"/>
              <a:defRPr sz="2133">
                <a:solidFill>
                  <a:srgbClr val="0BA0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marL="1219170" lvl="1" indent="-423323" rtl="0">
              <a:spcBef>
                <a:spcPts val="0"/>
              </a:spcBef>
              <a:spcAft>
                <a:spcPts val="0"/>
              </a:spcAft>
              <a:buClr>
                <a:srgbClr val="0BA0FF"/>
              </a:buClr>
              <a:buSzPts val="1400"/>
              <a:buFont typeface="Proxima Nova Semibold"/>
              <a:buChar char="○"/>
              <a:defRPr>
                <a:solidFill>
                  <a:srgbClr val="0BA0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marL="1828754" lvl="2" indent="-423323" rtl="0">
              <a:spcBef>
                <a:spcPts val="0"/>
              </a:spcBef>
              <a:spcAft>
                <a:spcPts val="0"/>
              </a:spcAft>
              <a:buClr>
                <a:srgbClr val="0BA0FF"/>
              </a:buClr>
              <a:buSzPts val="1400"/>
              <a:buFont typeface="Proxima Nova Semibold"/>
              <a:buChar char="■"/>
              <a:defRPr>
                <a:solidFill>
                  <a:srgbClr val="0BA0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marL="2438339" lvl="3" indent="-423323" rtl="0">
              <a:spcBef>
                <a:spcPts val="0"/>
              </a:spcBef>
              <a:spcAft>
                <a:spcPts val="0"/>
              </a:spcAft>
              <a:buClr>
                <a:srgbClr val="0BA0FF"/>
              </a:buClr>
              <a:buSzPts val="1400"/>
              <a:buFont typeface="Proxima Nova Semibold"/>
              <a:buChar char="●"/>
              <a:defRPr>
                <a:solidFill>
                  <a:srgbClr val="0BA0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marL="3047924" lvl="4" indent="-423323" rtl="0">
              <a:spcBef>
                <a:spcPts val="0"/>
              </a:spcBef>
              <a:spcAft>
                <a:spcPts val="0"/>
              </a:spcAft>
              <a:buClr>
                <a:srgbClr val="0BA0FF"/>
              </a:buClr>
              <a:buSzPts val="1400"/>
              <a:buFont typeface="Proxima Nova Semibold"/>
              <a:buChar char="○"/>
              <a:defRPr>
                <a:solidFill>
                  <a:srgbClr val="0BA0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marL="3657509" lvl="5" indent="-423323" rtl="0">
              <a:spcBef>
                <a:spcPts val="0"/>
              </a:spcBef>
              <a:spcAft>
                <a:spcPts val="0"/>
              </a:spcAft>
              <a:buClr>
                <a:srgbClr val="0BA0FF"/>
              </a:buClr>
              <a:buSzPts val="1400"/>
              <a:buFont typeface="Proxima Nova Semibold"/>
              <a:buChar char="■"/>
              <a:defRPr>
                <a:solidFill>
                  <a:srgbClr val="0BA0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marL="4267093" lvl="6" indent="-423323" rtl="0">
              <a:spcBef>
                <a:spcPts val="0"/>
              </a:spcBef>
              <a:spcAft>
                <a:spcPts val="0"/>
              </a:spcAft>
              <a:buClr>
                <a:srgbClr val="0BA0FF"/>
              </a:buClr>
              <a:buSzPts val="1400"/>
              <a:buFont typeface="Proxima Nova Semibold"/>
              <a:buChar char="●"/>
              <a:defRPr>
                <a:solidFill>
                  <a:srgbClr val="0BA0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marL="4876678" lvl="7" indent="-423323" rtl="0">
              <a:spcBef>
                <a:spcPts val="0"/>
              </a:spcBef>
              <a:spcAft>
                <a:spcPts val="0"/>
              </a:spcAft>
              <a:buClr>
                <a:srgbClr val="0BA0FF"/>
              </a:buClr>
              <a:buSzPts val="1400"/>
              <a:buFont typeface="Proxima Nova Semibold"/>
              <a:buChar char="○"/>
              <a:defRPr>
                <a:solidFill>
                  <a:srgbClr val="0BA0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marL="5486263" lvl="8" indent="-423323" rtl="0">
              <a:spcBef>
                <a:spcPts val="0"/>
              </a:spcBef>
              <a:spcAft>
                <a:spcPts val="0"/>
              </a:spcAft>
              <a:buClr>
                <a:srgbClr val="0BA0FF"/>
              </a:buClr>
              <a:buSzPts val="1400"/>
              <a:buFont typeface="Proxima Nova Semibold"/>
              <a:buChar char="■"/>
              <a:defRPr>
                <a:solidFill>
                  <a:srgbClr val="0BA0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766" name="Google Shape;766;p58"/>
          <p:cNvSpPr txBox="1">
            <a:spLocks noGrp="1"/>
          </p:cNvSpPr>
          <p:nvPr>
            <p:ph type="body" idx="2"/>
          </p:nvPr>
        </p:nvSpPr>
        <p:spPr>
          <a:xfrm>
            <a:off x="406400" y="5819300"/>
            <a:ext cx="9755200" cy="42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Proxima Nova"/>
              <a:buChar char="●"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219170" lvl="1" indent="-40639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Proxima Nova"/>
              <a:buChar char="○"/>
              <a:defRPr sz="16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lvl="2" indent="-40639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Proxima Nova"/>
              <a:buChar char="■"/>
              <a:defRPr sz="16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lvl="3" indent="-40639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Proxima Nova"/>
              <a:buChar char="●"/>
              <a:defRPr sz="16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lvl="4" indent="-40639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Proxima Nova"/>
              <a:buChar char="○"/>
              <a:defRPr sz="16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lvl="5" indent="-40639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Proxima Nova"/>
              <a:buChar char="■"/>
              <a:defRPr sz="16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lvl="6" indent="-40639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Proxima Nova"/>
              <a:buChar char="●"/>
              <a:defRPr sz="16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lvl="7" indent="-40639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Proxima Nova"/>
              <a:buChar char="○"/>
              <a:defRPr sz="16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lvl="8" indent="-40639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Proxima Nova"/>
              <a:buChar char="■"/>
              <a:defRPr sz="16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67" name="Google Shape;767;p58"/>
          <p:cNvSpPr txBox="1">
            <a:spLocks noGrp="1"/>
          </p:cNvSpPr>
          <p:nvPr>
            <p:ph type="body" idx="3"/>
          </p:nvPr>
        </p:nvSpPr>
        <p:spPr>
          <a:xfrm>
            <a:off x="406400" y="1367167"/>
            <a:ext cx="11016000" cy="4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575719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roxima Nova"/>
              <a:buChar char="●"/>
              <a:defRPr sz="4267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219170" lvl="1" indent="-575719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roxima Nova"/>
              <a:buChar char="○"/>
              <a:defRPr sz="4267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lvl="2" indent="-575719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roxima Nova"/>
              <a:buChar char="■"/>
              <a:defRPr sz="4267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lvl="3" indent="-575719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roxima Nova"/>
              <a:buChar char="●"/>
              <a:defRPr sz="4267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lvl="4" indent="-575719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roxima Nova"/>
              <a:buChar char="○"/>
              <a:defRPr sz="4267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lvl="5" indent="-575719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roxima Nova"/>
              <a:buChar char="■"/>
              <a:defRPr sz="4267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lvl="6" indent="-575719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roxima Nova"/>
              <a:buChar char="●"/>
              <a:defRPr sz="4267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lvl="7" indent="-575719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roxima Nova"/>
              <a:buChar char="○"/>
              <a:defRPr sz="4267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lvl="8" indent="-575719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roxima Nova"/>
              <a:buChar char="■"/>
              <a:defRPr sz="4267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68" name="Google Shape;768;p58"/>
          <p:cNvSpPr txBox="1"/>
          <p:nvPr/>
        </p:nvSpPr>
        <p:spPr>
          <a:xfrm>
            <a:off x="397145" y="-73929"/>
            <a:ext cx="593200" cy="9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666" b="1"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rPr>
              <a:t>“</a:t>
            </a:r>
            <a:endParaRPr sz="10666" b="1">
              <a:solidFill>
                <a:srgbClr val="0BA0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69" name="Google Shape;769;p58"/>
          <p:cNvSpPr txBox="1"/>
          <p:nvPr/>
        </p:nvSpPr>
        <p:spPr>
          <a:xfrm>
            <a:off x="9268400" y="6339100"/>
            <a:ext cx="2415600" cy="2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67">
                <a:solidFill>
                  <a:srgbClr val="D9D9D9"/>
                </a:solidFill>
                <a:latin typeface="Proxima Nova"/>
                <a:ea typeface="Proxima Nova"/>
                <a:cs typeface="Proxima Nova"/>
                <a:sym typeface="Proxima Nova"/>
              </a:rPr>
              <a:t>Confidential</a:t>
            </a:r>
            <a:r>
              <a:rPr lang="en" sz="1067">
                <a:solidFill>
                  <a:srgbClr val="3863A0"/>
                </a:solidFill>
                <a:latin typeface="Proxima Nova"/>
                <a:ea typeface="Proxima Nova"/>
                <a:cs typeface="Proxima Nova"/>
                <a:sym typeface="Proxima Nova"/>
              </a:rPr>
              <a:t>    </a:t>
            </a:r>
            <a:endParaRPr sz="1067">
              <a:solidFill>
                <a:srgbClr val="3863A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770" name="Google Shape;770;p5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602941" y="6379190"/>
            <a:ext cx="102708" cy="145500"/>
          </a:xfrm>
          <a:prstGeom prst="rect">
            <a:avLst/>
          </a:prstGeom>
          <a:noFill/>
          <a:ln>
            <a:noFill/>
          </a:ln>
        </p:spPr>
      </p:pic>
      <p:sp>
        <p:nvSpPr>
          <p:cNvPr id="771" name="Google Shape;771;p58"/>
          <p:cNvSpPr txBox="1">
            <a:spLocks noGrp="1"/>
          </p:cNvSpPr>
          <p:nvPr>
            <p:ph type="body" idx="4"/>
          </p:nvPr>
        </p:nvSpPr>
        <p:spPr>
          <a:xfrm>
            <a:off x="406400" y="6301100"/>
            <a:ext cx="4146800" cy="2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37252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Char char="●"/>
              <a:defRPr sz="1067">
                <a:solidFill>
                  <a:srgbClr val="FFFFFF"/>
                </a:solidFill>
              </a:defRPr>
            </a:lvl1pPr>
            <a:lvl2pPr marL="1219170" lvl="1" indent="-37252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Char char="○"/>
              <a:defRPr sz="1067">
                <a:solidFill>
                  <a:srgbClr val="FFFFFF"/>
                </a:solidFill>
              </a:defRPr>
            </a:lvl2pPr>
            <a:lvl3pPr marL="1828754" lvl="2" indent="-37252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Char char="■"/>
              <a:defRPr sz="1067">
                <a:solidFill>
                  <a:srgbClr val="FFFFFF"/>
                </a:solidFill>
              </a:defRPr>
            </a:lvl3pPr>
            <a:lvl4pPr marL="2438339" lvl="3" indent="-37252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Char char="●"/>
              <a:defRPr sz="1067">
                <a:solidFill>
                  <a:srgbClr val="FFFFFF"/>
                </a:solidFill>
              </a:defRPr>
            </a:lvl4pPr>
            <a:lvl5pPr marL="3047924" lvl="4" indent="-37252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Char char="○"/>
              <a:defRPr sz="1067">
                <a:solidFill>
                  <a:srgbClr val="FFFFFF"/>
                </a:solidFill>
              </a:defRPr>
            </a:lvl5pPr>
            <a:lvl6pPr marL="3657509" lvl="5" indent="-37252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Char char="■"/>
              <a:defRPr sz="1067">
                <a:solidFill>
                  <a:srgbClr val="FFFFFF"/>
                </a:solidFill>
              </a:defRPr>
            </a:lvl6pPr>
            <a:lvl7pPr marL="4267093" lvl="6" indent="-37252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Char char="●"/>
              <a:defRPr sz="1067">
                <a:solidFill>
                  <a:srgbClr val="FFFFFF"/>
                </a:solidFill>
              </a:defRPr>
            </a:lvl7pPr>
            <a:lvl8pPr marL="4876678" lvl="7" indent="-37252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Char char="○"/>
              <a:defRPr sz="1067">
                <a:solidFill>
                  <a:srgbClr val="FFFFFF"/>
                </a:solidFill>
              </a:defRPr>
            </a:lvl8pPr>
            <a:lvl9pPr marL="5486263" lvl="8" indent="-37252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Char char="■"/>
              <a:defRPr sz="1067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772" name="Google Shape;772;p58"/>
          <p:cNvSpPr txBox="1"/>
          <p:nvPr/>
        </p:nvSpPr>
        <p:spPr>
          <a:xfrm>
            <a:off x="5730200" y="6180484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67">
                <a:solidFill>
                  <a:srgbClr val="B7B7B7"/>
                </a:solidFill>
                <a:latin typeface="Proxima Nova"/>
                <a:ea typeface="Proxima Nova"/>
                <a:cs typeface="Proxima Nova"/>
                <a:sym typeface="Proxima Nova"/>
              </a:rPr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067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4120947701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ue.1.Quote">
  <p:cSld name="Blue.1.Quote">
    <p:bg>
      <p:bgPr>
        <a:solidFill>
          <a:srgbClr val="FFFFFF"/>
        </a:solidFill>
        <a:effectLst/>
      </p:bgPr>
    </p:bg>
    <p:spTree>
      <p:nvGrpSpPr>
        <p:cNvPr id="1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p6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5A9E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77" name="Google Shape;777;p60"/>
          <p:cNvSpPr txBox="1">
            <a:spLocks noGrp="1"/>
          </p:cNvSpPr>
          <p:nvPr>
            <p:ph type="body" idx="1"/>
          </p:nvPr>
        </p:nvSpPr>
        <p:spPr>
          <a:xfrm>
            <a:off x="406400" y="1367167"/>
            <a:ext cx="11016000" cy="4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575719" rtl="0">
              <a:spcBef>
                <a:spcPts val="0"/>
              </a:spcBef>
              <a:spcAft>
                <a:spcPts val="0"/>
              </a:spcAft>
              <a:buSzPts val="3200"/>
              <a:buFont typeface="Proxima Nova"/>
              <a:buChar char="●"/>
              <a:defRPr sz="4267">
                <a:latin typeface="Proxima Nova"/>
                <a:ea typeface="Proxima Nova"/>
                <a:cs typeface="Proxima Nova"/>
                <a:sym typeface="Proxima Nova"/>
              </a:defRPr>
            </a:lvl1pPr>
            <a:lvl2pPr marL="1219170" lvl="1" indent="-575719" rtl="0">
              <a:spcBef>
                <a:spcPts val="0"/>
              </a:spcBef>
              <a:spcAft>
                <a:spcPts val="0"/>
              </a:spcAft>
              <a:buSzPts val="3200"/>
              <a:buFont typeface="Proxima Nova"/>
              <a:buChar char="○"/>
              <a:defRPr sz="4267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lvl="2" indent="-575719" rtl="0">
              <a:spcBef>
                <a:spcPts val="0"/>
              </a:spcBef>
              <a:spcAft>
                <a:spcPts val="0"/>
              </a:spcAft>
              <a:buSzPts val="3200"/>
              <a:buFont typeface="Proxima Nova"/>
              <a:buChar char="■"/>
              <a:defRPr sz="4267"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lvl="3" indent="-575719" rtl="0">
              <a:spcBef>
                <a:spcPts val="0"/>
              </a:spcBef>
              <a:spcAft>
                <a:spcPts val="0"/>
              </a:spcAft>
              <a:buSzPts val="3200"/>
              <a:buFont typeface="Proxima Nova"/>
              <a:buChar char="●"/>
              <a:defRPr sz="4267"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lvl="4" indent="-575719" rtl="0">
              <a:spcBef>
                <a:spcPts val="0"/>
              </a:spcBef>
              <a:spcAft>
                <a:spcPts val="0"/>
              </a:spcAft>
              <a:buSzPts val="3200"/>
              <a:buFont typeface="Proxima Nova"/>
              <a:buChar char="○"/>
              <a:defRPr sz="4267"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lvl="5" indent="-575719" rtl="0">
              <a:spcBef>
                <a:spcPts val="0"/>
              </a:spcBef>
              <a:spcAft>
                <a:spcPts val="0"/>
              </a:spcAft>
              <a:buSzPts val="3200"/>
              <a:buFont typeface="Proxima Nova"/>
              <a:buChar char="■"/>
              <a:defRPr sz="4267"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lvl="6" indent="-575719" rtl="0">
              <a:spcBef>
                <a:spcPts val="0"/>
              </a:spcBef>
              <a:spcAft>
                <a:spcPts val="0"/>
              </a:spcAft>
              <a:buSzPts val="3200"/>
              <a:buFont typeface="Proxima Nova"/>
              <a:buChar char="●"/>
              <a:defRPr sz="4267"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lvl="7" indent="-575719" rtl="0">
              <a:spcBef>
                <a:spcPts val="0"/>
              </a:spcBef>
              <a:spcAft>
                <a:spcPts val="0"/>
              </a:spcAft>
              <a:buSzPts val="3200"/>
              <a:buFont typeface="Proxima Nova"/>
              <a:buChar char="○"/>
              <a:defRPr sz="4267"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lvl="8" indent="-575719" rtl="0">
              <a:spcBef>
                <a:spcPts val="0"/>
              </a:spcBef>
              <a:spcAft>
                <a:spcPts val="0"/>
              </a:spcAft>
              <a:buSzPts val="3200"/>
              <a:buFont typeface="Proxima Nova"/>
              <a:buChar char="■"/>
              <a:defRPr sz="4267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78" name="Google Shape;778;p60"/>
          <p:cNvSpPr txBox="1">
            <a:spLocks noGrp="1"/>
          </p:cNvSpPr>
          <p:nvPr>
            <p:ph type="body" idx="2"/>
          </p:nvPr>
        </p:nvSpPr>
        <p:spPr>
          <a:xfrm>
            <a:off x="406400" y="5390900"/>
            <a:ext cx="9755200" cy="42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4025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Proxima Nova Semibold"/>
              <a:buChar char="●"/>
              <a:defRPr sz="2133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marL="1219170" lvl="1" indent="-42332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Proxima Nova Semibold"/>
              <a:buChar char="○"/>
              <a:defRPr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marL="1828754" lvl="2" indent="-42332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Proxima Nova Semibold"/>
              <a:buChar char="■"/>
              <a:defRPr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marL="2438339" lvl="3" indent="-42332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Proxima Nova Semibold"/>
              <a:buChar char="●"/>
              <a:defRPr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marL="3047924" lvl="4" indent="-42332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Proxima Nova Semibold"/>
              <a:buChar char="○"/>
              <a:defRPr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marL="3657509" lvl="5" indent="-42332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Proxima Nova Semibold"/>
              <a:buChar char="■"/>
              <a:defRPr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marL="4267093" lvl="6" indent="-42332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Proxima Nova Semibold"/>
              <a:buChar char="●"/>
              <a:defRPr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marL="4876678" lvl="7" indent="-42332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Proxima Nova Semibold"/>
              <a:buChar char="○"/>
              <a:defRPr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marL="5486263" lvl="8" indent="-42332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Proxima Nova Semibold"/>
              <a:buChar char="■"/>
              <a:defRPr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779" name="Google Shape;779;p60"/>
          <p:cNvSpPr txBox="1">
            <a:spLocks noGrp="1"/>
          </p:cNvSpPr>
          <p:nvPr>
            <p:ph type="body" idx="3"/>
          </p:nvPr>
        </p:nvSpPr>
        <p:spPr>
          <a:xfrm>
            <a:off x="406400" y="5819300"/>
            <a:ext cx="9755200" cy="42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1pPr>
            <a:lvl2pPr marL="1219170" lvl="1" indent="-406390" rtl="0"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lvl="2" indent="-406390" rtl="0"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lvl="3" indent="-406390" rtl="0"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lvl="4" indent="-406390" rtl="0"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lvl="5" indent="-406390" rtl="0"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lvl="6" indent="-406390" rtl="0"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lvl="7" indent="-406390" rtl="0"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lvl="8" indent="-406390" rtl="0"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80" name="Google Shape;780;p60"/>
          <p:cNvSpPr txBox="1"/>
          <p:nvPr/>
        </p:nvSpPr>
        <p:spPr>
          <a:xfrm>
            <a:off x="397145" y="-73929"/>
            <a:ext cx="593200" cy="9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666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“</a:t>
            </a:r>
            <a:endParaRPr sz="10666" b="1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81" name="Google Shape;781;p60"/>
          <p:cNvSpPr txBox="1"/>
          <p:nvPr/>
        </p:nvSpPr>
        <p:spPr>
          <a:xfrm>
            <a:off x="9268400" y="6339100"/>
            <a:ext cx="2415600" cy="2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67">
                <a:solidFill>
                  <a:srgbClr val="B6D8FF"/>
                </a:solidFill>
                <a:latin typeface="Proxima Nova"/>
                <a:ea typeface="Proxima Nova"/>
                <a:cs typeface="Proxima Nova"/>
                <a:sym typeface="Proxima Nova"/>
              </a:rPr>
              <a:t>Confidential    </a:t>
            </a:r>
            <a:endParaRPr sz="1067">
              <a:solidFill>
                <a:srgbClr val="B6D8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782" name="Google Shape;782;p6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602941" y="6379190"/>
            <a:ext cx="102708" cy="145500"/>
          </a:xfrm>
          <a:prstGeom prst="rect">
            <a:avLst/>
          </a:prstGeom>
          <a:noFill/>
          <a:ln>
            <a:noFill/>
          </a:ln>
        </p:spPr>
      </p:pic>
      <p:sp>
        <p:nvSpPr>
          <p:cNvPr id="783" name="Google Shape;783;p60"/>
          <p:cNvSpPr txBox="1">
            <a:spLocks noGrp="1"/>
          </p:cNvSpPr>
          <p:nvPr>
            <p:ph type="body" idx="4"/>
          </p:nvPr>
        </p:nvSpPr>
        <p:spPr>
          <a:xfrm>
            <a:off x="406400" y="6301100"/>
            <a:ext cx="4146800" cy="2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37252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Char char="●"/>
              <a:defRPr sz="1067">
                <a:solidFill>
                  <a:srgbClr val="FFFFFF"/>
                </a:solidFill>
              </a:defRPr>
            </a:lvl1pPr>
            <a:lvl2pPr marL="1219170" lvl="1" indent="-37252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Char char="○"/>
              <a:defRPr sz="1067">
                <a:solidFill>
                  <a:srgbClr val="FFFFFF"/>
                </a:solidFill>
              </a:defRPr>
            </a:lvl2pPr>
            <a:lvl3pPr marL="1828754" lvl="2" indent="-37252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Char char="■"/>
              <a:defRPr sz="1067">
                <a:solidFill>
                  <a:srgbClr val="FFFFFF"/>
                </a:solidFill>
              </a:defRPr>
            </a:lvl3pPr>
            <a:lvl4pPr marL="2438339" lvl="3" indent="-37252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Char char="●"/>
              <a:defRPr sz="1067">
                <a:solidFill>
                  <a:srgbClr val="FFFFFF"/>
                </a:solidFill>
              </a:defRPr>
            </a:lvl4pPr>
            <a:lvl5pPr marL="3047924" lvl="4" indent="-37252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Char char="○"/>
              <a:defRPr sz="1067">
                <a:solidFill>
                  <a:srgbClr val="FFFFFF"/>
                </a:solidFill>
              </a:defRPr>
            </a:lvl5pPr>
            <a:lvl6pPr marL="3657509" lvl="5" indent="-37252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Char char="■"/>
              <a:defRPr sz="1067">
                <a:solidFill>
                  <a:srgbClr val="FFFFFF"/>
                </a:solidFill>
              </a:defRPr>
            </a:lvl6pPr>
            <a:lvl7pPr marL="4267093" lvl="6" indent="-37252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Char char="●"/>
              <a:defRPr sz="1067">
                <a:solidFill>
                  <a:srgbClr val="FFFFFF"/>
                </a:solidFill>
              </a:defRPr>
            </a:lvl7pPr>
            <a:lvl8pPr marL="4876678" lvl="7" indent="-37252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Char char="○"/>
              <a:defRPr sz="1067">
                <a:solidFill>
                  <a:srgbClr val="FFFFFF"/>
                </a:solidFill>
              </a:defRPr>
            </a:lvl8pPr>
            <a:lvl9pPr marL="5486263" lvl="8" indent="-37252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Char char="■"/>
              <a:defRPr sz="1067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784" name="Google Shape;784;p60"/>
          <p:cNvSpPr txBox="1"/>
          <p:nvPr/>
        </p:nvSpPr>
        <p:spPr>
          <a:xfrm>
            <a:off x="5730200" y="6180484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67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067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909950412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ue.2.Quote">
  <p:cSld name="Blue.2.Quote">
    <p:bg>
      <p:bgPr>
        <a:solidFill>
          <a:srgbClr val="FFFFFF"/>
        </a:solidFill>
        <a:effectLst/>
      </p:bgPr>
    </p:bg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p6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F256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87" name="Google Shape;787;p61"/>
          <p:cNvSpPr txBox="1"/>
          <p:nvPr/>
        </p:nvSpPr>
        <p:spPr>
          <a:xfrm>
            <a:off x="9268400" y="6339100"/>
            <a:ext cx="2415600" cy="2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67">
                <a:solidFill>
                  <a:srgbClr val="B6D8FF"/>
                </a:solidFill>
                <a:latin typeface="Proxima Nova"/>
                <a:ea typeface="Proxima Nova"/>
                <a:cs typeface="Proxima Nova"/>
                <a:sym typeface="Proxima Nova"/>
              </a:rPr>
              <a:t>Confidential    </a:t>
            </a:r>
            <a:endParaRPr sz="1067">
              <a:solidFill>
                <a:srgbClr val="B6D8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788" name="Google Shape;788;p6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602941" y="6379190"/>
            <a:ext cx="102708" cy="145500"/>
          </a:xfrm>
          <a:prstGeom prst="rect">
            <a:avLst/>
          </a:prstGeom>
          <a:noFill/>
          <a:ln>
            <a:noFill/>
          </a:ln>
        </p:spPr>
      </p:pic>
      <p:sp>
        <p:nvSpPr>
          <p:cNvPr id="789" name="Google Shape;789;p61"/>
          <p:cNvSpPr txBox="1">
            <a:spLocks noGrp="1"/>
          </p:cNvSpPr>
          <p:nvPr>
            <p:ph type="body" idx="1"/>
          </p:nvPr>
        </p:nvSpPr>
        <p:spPr>
          <a:xfrm>
            <a:off x="406400" y="6301100"/>
            <a:ext cx="4146800" cy="2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37252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Char char="●"/>
              <a:defRPr sz="1067">
                <a:solidFill>
                  <a:srgbClr val="FFFFFF"/>
                </a:solidFill>
              </a:defRPr>
            </a:lvl1pPr>
            <a:lvl2pPr marL="1219170" lvl="1" indent="-37252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Char char="○"/>
              <a:defRPr sz="1067">
                <a:solidFill>
                  <a:srgbClr val="FFFFFF"/>
                </a:solidFill>
              </a:defRPr>
            </a:lvl2pPr>
            <a:lvl3pPr marL="1828754" lvl="2" indent="-37252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Char char="■"/>
              <a:defRPr sz="1067">
                <a:solidFill>
                  <a:srgbClr val="FFFFFF"/>
                </a:solidFill>
              </a:defRPr>
            </a:lvl3pPr>
            <a:lvl4pPr marL="2438339" lvl="3" indent="-37252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Char char="●"/>
              <a:defRPr sz="1067">
                <a:solidFill>
                  <a:srgbClr val="FFFFFF"/>
                </a:solidFill>
              </a:defRPr>
            </a:lvl4pPr>
            <a:lvl5pPr marL="3047924" lvl="4" indent="-37252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Char char="○"/>
              <a:defRPr sz="1067">
                <a:solidFill>
                  <a:srgbClr val="FFFFFF"/>
                </a:solidFill>
              </a:defRPr>
            </a:lvl5pPr>
            <a:lvl6pPr marL="3657509" lvl="5" indent="-37252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Char char="■"/>
              <a:defRPr sz="1067">
                <a:solidFill>
                  <a:srgbClr val="FFFFFF"/>
                </a:solidFill>
              </a:defRPr>
            </a:lvl6pPr>
            <a:lvl7pPr marL="4267093" lvl="6" indent="-37252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Char char="●"/>
              <a:defRPr sz="1067">
                <a:solidFill>
                  <a:srgbClr val="FFFFFF"/>
                </a:solidFill>
              </a:defRPr>
            </a:lvl7pPr>
            <a:lvl8pPr marL="4876678" lvl="7" indent="-37252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Char char="○"/>
              <a:defRPr sz="1067">
                <a:solidFill>
                  <a:srgbClr val="FFFFFF"/>
                </a:solidFill>
              </a:defRPr>
            </a:lvl8pPr>
            <a:lvl9pPr marL="5486263" lvl="8" indent="-37252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Char char="■"/>
              <a:defRPr sz="1067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790" name="Google Shape;790;p61"/>
          <p:cNvSpPr txBox="1"/>
          <p:nvPr/>
        </p:nvSpPr>
        <p:spPr>
          <a:xfrm>
            <a:off x="5730200" y="6180484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67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067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91" name="Google Shape;791;p61"/>
          <p:cNvSpPr txBox="1">
            <a:spLocks noGrp="1"/>
          </p:cNvSpPr>
          <p:nvPr>
            <p:ph type="body" idx="2"/>
          </p:nvPr>
        </p:nvSpPr>
        <p:spPr>
          <a:xfrm>
            <a:off x="406400" y="5390900"/>
            <a:ext cx="9755200" cy="42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4025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Proxima Nova Semibold"/>
              <a:buChar char="●"/>
              <a:defRPr sz="2133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marL="1219170" lvl="1" indent="-42332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Proxima Nova Semibold"/>
              <a:buChar char="○"/>
              <a:defRPr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marL="1828754" lvl="2" indent="-42332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Proxima Nova Semibold"/>
              <a:buChar char="■"/>
              <a:defRPr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marL="2438339" lvl="3" indent="-42332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Proxima Nova Semibold"/>
              <a:buChar char="●"/>
              <a:defRPr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marL="3047924" lvl="4" indent="-42332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Proxima Nova Semibold"/>
              <a:buChar char="○"/>
              <a:defRPr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marL="3657509" lvl="5" indent="-42332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Proxima Nova Semibold"/>
              <a:buChar char="■"/>
              <a:defRPr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marL="4267093" lvl="6" indent="-42332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Proxima Nova Semibold"/>
              <a:buChar char="●"/>
              <a:defRPr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marL="4876678" lvl="7" indent="-42332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Proxima Nova Semibold"/>
              <a:buChar char="○"/>
              <a:defRPr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marL="5486263" lvl="8" indent="-42332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Proxima Nova Semibold"/>
              <a:buChar char="■"/>
              <a:defRPr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792" name="Google Shape;792;p61"/>
          <p:cNvSpPr txBox="1">
            <a:spLocks noGrp="1"/>
          </p:cNvSpPr>
          <p:nvPr>
            <p:ph type="body" idx="3"/>
          </p:nvPr>
        </p:nvSpPr>
        <p:spPr>
          <a:xfrm>
            <a:off x="406400" y="5819300"/>
            <a:ext cx="9755200" cy="42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spcBef>
                <a:spcPts val="0"/>
              </a:spcBef>
              <a:spcAft>
                <a:spcPts val="0"/>
              </a:spcAft>
              <a:buClr>
                <a:srgbClr val="0BA0FF"/>
              </a:buClr>
              <a:buSzPts val="1400"/>
              <a:buFont typeface="Proxima Nova"/>
              <a:buChar char="●"/>
              <a:defRPr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219170" lvl="1" indent="-406390" rtl="0">
              <a:spcBef>
                <a:spcPts val="0"/>
              </a:spcBef>
              <a:spcAft>
                <a:spcPts val="0"/>
              </a:spcAft>
              <a:buClr>
                <a:srgbClr val="0BA0FF"/>
              </a:buClr>
              <a:buSzPts val="1200"/>
              <a:buFont typeface="Proxima Nova"/>
              <a:buChar char="○"/>
              <a:defRPr sz="1600"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lvl="2" indent="-406390" rtl="0">
              <a:spcBef>
                <a:spcPts val="0"/>
              </a:spcBef>
              <a:spcAft>
                <a:spcPts val="0"/>
              </a:spcAft>
              <a:buClr>
                <a:srgbClr val="0BA0FF"/>
              </a:buClr>
              <a:buSzPts val="1200"/>
              <a:buFont typeface="Proxima Nova"/>
              <a:buChar char="■"/>
              <a:defRPr sz="1600"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lvl="3" indent="-406390" rtl="0">
              <a:spcBef>
                <a:spcPts val="0"/>
              </a:spcBef>
              <a:spcAft>
                <a:spcPts val="0"/>
              </a:spcAft>
              <a:buClr>
                <a:srgbClr val="0BA0FF"/>
              </a:buClr>
              <a:buSzPts val="1200"/>
              <a:buFont typeface="Proxima Nova"/>
              <a:buChar char="●"/>
              <a:defRPr sz="1600"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lvl="4" indent="-406390" rtl="0">
              <a:spcBef>
                <a:spcPts val="0"/>
              </a:spcBef>
              <a:spcAft>
                <a:spcPts val="0"/>
              </a:spcAft>
              <a:buClr>
                <a:srgbClr val="0BA0FF"/>
              </a:buClr>
              <a:buSzPts val="1200"/>
              <a:buFont typeface="Proxima Nova"/>
              <a:buChar char="○"/>
              <a:defRPr sz="1600"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lvl="5" indent="-406390" rtl="0">
              <a:spcBef>
                <a:spcPts val="0"/>
              </a:spcBef>
              <a:spcAft>
                <a:spcPts val="0"/>
              </a:spcAft>
              <a:buClr>
                <a:srgbClr val="0BA0FF"/>
              </a:buClr>
              <a:buSzPts val="1200"/>
              <a:buFont typeface="Proxima Nova"/>
              <a:buChar char="■"/>
              <a:defRPr sz="1600"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lvl="6" indent="-406390" rtl="0">
              <a:spcBef>
                <a:spcPts val="0"/>
              </a:spcBef>
              <a:spcAft>
                <a:spcPts val="0"/>
              </a:spcAft>
              <a:buClr>
                <a:srgbClr val="0BA0FF"/>
              </a:buClr>
              <a:buSzPts val="1200"/>
              <a:buFont typeface="Proxima Nova"/>
              <a:buChar char="●"/>
              <a:defRPr sz="1600"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lvl="7" indent="-406390" rtl="0">
              <a:spcBef>
                <a:spcPts val="0"/>
              </a:spcBef>
              <a:spcAft>
                <a:spcPts val="0"/>
              </a:spcAft>
              <a:buClr>
                <a:srgbClr val="0BA0FF"/>
              </a:buClr>
              <a:buSzPts val="1200"/>
              <a:buFont typeface="Proxima Nova"/>
              <a:buChar char="○"/>
              <a:defRPr sz="1600"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lvl="8" indent="-406390" rtl="0">
              <a:spcBef>
                <a:spcPts val="0"/>
              </a:spcBef>
              <a:spcAft>
                <a:spcPts val="0"/>
              </a:spcAft>
              <a:buClr>
                <a:srgbClr val="0BA0FF"/>
              </a:buClr>
              <a:buSzPts val="1200"/>
              <a:buFont typeface="Proxima Nova"/>
              <a:buChar char="■"/>
              <a:defRPr sz="1600"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93" name="Google Shape;793;p61"/>
          <p:cNvSpPr txBox="1">
            <a:spLocks noGrp="1"/>
          </p:cNvSpPr>
          <p:nvPr>
            <p:ph type="body" idx="4"/>
          </p:nvPr>
        </p:nvSpPr>
        <p:spPr>
          <a:xfrm>
            <a:off x="406400" y="1367167"/>
            <a:ext cx="11016000" cy="4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575719" rtl="0">
              <a:spcBef>
                <a:spcPts val="0"/>
              </a:spcBef>
              <a:spcAft>
                <a:spcPts val="0"/>
              </a:spcAft>
              <a:buClr>
                <a:srgbClr val="0BA0FF"/>
              </a:buClr>
              <a:buSzPts val="3200"/>
              <a:buFont typeface="Proxima Nova"/>
              <a:buChar char="●"/>
              <a:defRPr sz="4267"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219170" lvl="1" indent="-575719" rtl="0">
              <a:spcBef>
                <a:spcPts val="0"/>
              </a:spcBef>
              <a:spcAft>
                <a:spcPts val="0"/>
              </a:spcAft>
              <a:buClr>
                <a:srgbClr val="0BA0FF"/>
              </a:buClr>
              <a:buSzPts val="3200"/>
              <a:buFont typeface="Proxima Nova"/>
              <a:buChar char="○"/>
              <a:defRPr sz="4267"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lvl="2" indent="-575719" rtl="0">
              <a:spcBef>
                <a:spcPts val="0"/>
              </a:spcBef>
              <a:spcAft>
                <a:spcPts val="0"/>
              </a:spcAft>
              <a:buClr>
                <a:srgbClr val="0BA0FF"/>
              </a:buClr>
              <a:buSzPts val="3200"/>
              <a:buFont typeface="Proxima Nova"/>
              <a:buChar char="■"/>
              <a:defRPr sz="4267"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lvl="3" indent="-575719" rtl="0">
              <a:spcBef>
                <a:spcPts val="0"/>
              </a:spcBef>
              <a:spcAft>
                <a:spcPts val="0"/>
              </a:spcAft>
              <a:buClr>
                <a:srgbClr val="0BA0FF"/>
              </a:buClr>
              <a:buSzPts val="3200"/>
              <a:buFont typeface="Proxima Nova"/>
              <a:buChar char="●"/>
              <a:defRPr sz="4267"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lvl="4" indent="-575719" rtl="0">
              <a:spcBef>
                <a:spcPts val="0"/>
              </a:spcBef>
              <a:spcAft>
                <a:spcPts val="0"/>
              </a:spcAft>
              <a:buClr>
                <a:srgbClr val="0BA0FF"/>
              </a:buClr>
              <a:buSzPts val="3200"/>
              <a:buFont typeface="Proxima Nova"/>
              <a:buChar char="○"/>
              <a:defRPr sz="4267"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lvl="5" indent="-575719" rtl="0">
              <a:spcBef>
                <a:spcPts val="0"/>
              </a:spcBef>
              <a:spcAft>
                <a:spcPts val="0"/>
              </a:spcAft>
              <a:buClr>
                <a:srgbClr val="0BA0FF"/>
              </a:buClr>
              <a:buSzPts val="3200"/>
              <a:buFont typeface="Proxima Nova"/>
              <a:buChar char="■"/>
              <a:defRPr sz="4267"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lvl="6" indent="-575719" rtl="0">
              <a:spcBef>
                <a:spcPts val="0"/>
              </a:spcBef>
              <a:spcAft>
                <a:spcPts val="0"/>
              </a:spcAft>
              <a:buClr>
                <a:srgbClr val="0BA0FF"/>
              </a:buClr>
              <a:buSzPts val="3200"/>
              <a:buFont typeface="Proxima Nova"/>
              <a:buChar char="●"/>
              <a:defRPr sz="4267"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lvl="7" indent="-575719" rtl="0">
              <a:spcBef>
                <a:spcPts val="0"/>
              </a:spcBef>
              <a:spcAft>
                <a:spcPts val="0"/>
              </a:spcAft>
              <a:buClr>
                <a:srgbClr val="0BA0FF"/>
              </a:buClr>
              <a:buSzPts val="3200"/>
              <a:buFont typeface="Proxima Nova"/>
              <a:buChar char="○"/>
              <a:defRPr sz="4267"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lvl="8" indent="-575719" rtl="0">
              <a:spcBef>
                <a:spcPts val="0"/>
              </a:spcBef>
              <a:spcAft>
                <a:spcPts val="0"/>
              </a:spcAft>
              <a:buClr>
                <a:srgbClr val="0BA0FF"/>
              </a:buClr>
              <a:buSzPts val="3200"/>
              <a:buFont typeface="Proxima Nova"/>
              <a:buChar char="■"/>
              <a:defRPr sz="4267">
                <a:solidFill>
                  <a:srgbClr val="0BA0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94" name="Google Shape;794;p61"/>
          <p:cNvSpPr txBox="1"/>
          <p:nvPr/>
        </p:nvSpPr>
        <p:spPr>
          <a:xfrm>
            <a:off x="397145" y="-73929"/>
            <a:ext cx="593200" cy="9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666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“</a:t>
            </a:r>
            <a:endParaRPr sz="10666" b="1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2679326352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een1.Quote">
  <p:cSld name="Green1.Quote">
    <p:bg>
      <p:bgPr>
        <a:solidFill>
          <a:srgbClr val="FFFFFF"/>
        </a:solidFill>
        <a:effectLst/>
      </p:bgPr>
    </p:bg>
    <p:spTree>
      <p:nvGrpSpPr>
        <p:cNvPr id="1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p6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CC8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97" name="Google Shape;797;p62"/>
          <p:cNvSpPr txBox="1"/>
          <p:nvPr/>
        </p:nvSpPr>
        <p:spPr>
          <a:xfrm>
            <a:off x="9268400" y="6339100"/>
            <a:ext cx="2415600" cy="2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67">
                <a:solidFill>
                  <a:srgbClr val="30F1C4"/>
                </a:solidFill>
                <a:latin typeface="Proxima Nova"/>
                <a:ea typeface="Proxima Nova"/>
                <a:cs typeface="Proxima Nova"/>
                <a:sym typeface="Proxima Nova"/>
              </a:rPr>
              <a:t>Confidential    </a:t>
            </a:r>
            <a:endParaRPr sz="1067">
              <a:solidFill>
                <a:srgbClr val="30F1C4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798" name="Google Shape;798;p6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602941" y="6379190"/>
            <a:ext cx="102708" cy="145500"/>
          </a:xfrm>
          <a:prstGeom prst="rect">
            <a:avLst/>
          </a:prstGeom>
          <a:noFill/>
          <a:ln>
            <a:noFill/>
          </a:ln>
        </p:spPr>
      </p:pic>
      <p:sp>
        <p:nvSpPr>
          <p:cNvPr id="799" name="Google Shape;799;p62"/>
          <p:cNvSpPr txBox="1">
            <a:spLocks noGrp="1"/>
          </p:cNvSpPr>
          <p:nvPr>
            <p:ph type="body" idx="1"/>
          </p:nvPr>
        </p:nvSpPr>
        <p:spPr>
          <a:xfrm>
            <a:off x="406400" y="6301100"/>
            <a:ext cx="4146800" cy="2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37252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Char char="●"/>
              <a:defRPr sz="1067">
                <a:solidFill>
                  <a:srgbClr val="FFFFFF"/>
                </a:solidFill>
              </a:defRPr>
            </a:lvl1pPr>
            <a:lvl2pPr marL="1219170" lvl="1" indent="-37252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Char char="○"/>
              <a:defRPr sz="1067">
                <a:solidFill>
                  <a:srgbClr val="FFFFFF"/>
                </a:solidFill>
              </a:defRPr>
            </a:lvl2pPr>
            <a:lvl3pPr marL="1828754" lvl="2" indent="-37252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Char char="■"/>
              <a:defRPr sz="1067">
                <a:solidFill>
                  <a:srgbClr val="FFFFFF"/>
                </a:solidFill>
              </a:defRPr>
            </a:lvl3pPr>
            <a:lvl4pPr marL="2438339" lvl="3" indent="-37252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Char char="●"/>
              <a:defRPr sz="1067">
                <a:solidFill>
                  <a:srgbClr val="FFFFFF"/>
                </a:solidFill>
              </a:defRPr>
            </a:lvl4pPr>
            <a:lvl5pPr marL="3047924" lvl="4" indent="-37252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Char char="○"/>
              <a:defRPr sz="1067">
                <a:solidFill>
                  <a:srgbClr val="FFFFFF"/>
                </a:solidFill>
              </a:defRPr>
            </a:lvl5pPr>
            <a:lvl6pPr marL="3657509" lvl="5" indent="-37252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Char char="■"/>
              <a:defRPr sz="1067">
                <a:solidFill>
                  <a:srgbClr val="FFFFFF"/>
                </a:solidFill>
              </a:defRPr>
            </a:lvl6pPr>
            <a:lvl7pPr marL="4267093" lvl="6" indent="-37252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Char char="●"/>
              <a:defRPr sz="1067">
                <a:solidFill>
                  <a:srgbClr val="FFFFFF"/>
                </a:solidFill>
              </a:defRPr>
            </a:lvl7pPr>
            <a:lvl8pPr marL="4876678" lvl="7" indent="-37252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Char char="○"/>
              <a:defRPr sz="1067">
                <a:solidFill>
                  <a:srgbClr val="FFFFFF"/>
                </a:solidFill>
              </a:defRPr>
            </a:lvl8pPr>
            <a:lvl9pPr marL="5486263" lvl="8" indent="-37252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Char char="■"/>
              <a:defRPr sz="1067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800" name="Google Shape;800;p62"/>
          <p:cNvSpPr txBox="1"/>
          <p:nvPr/>
        </p:nvSpPr>
        <p:spPr>
          <a:xfrm>
            <a:off x="5730200" y="6180484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67">
                <a:latin typeface="Proxima Nova"/>
                <a:ea typeface="Proxima Nova"/>
                <a:cs typeface="Proxima Nova"/>
                <a:sym typeface="Proxima Nova"/>
              </a:rPr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067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01" name="Google Shape;801;p62"/>
          <p:cNvSpPr txBox="1">
            <a:spLocks noGrp="1"/>
          </p:cNvSpPr>
          <p:nvPr>
            <p:ph type="body" idx="2"/>
          </p:nvPr>
        </p:nvSpPr>
        <p:spPr>
          <a:xfrm>
            <a:off x="406400" y="5390900"/>
            <a:ext cx="9755200" cy="42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4025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Proxima Nova Semibold"/>
              <a:buChar char="●"/>
              <a:defRPr sz="2133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marL="1219170" lvl="1" indent="-42332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Proxima Nova Semibold"/>
              <a:buChar char="○"/>
              <a:defRPr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marL="1828754" lvl="2" indent="-42332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Proxima Nova Semibold"/>
              <a:buChar char="■"/>
              <a:defRPr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marL="2438339" lvl="3" indent="-42332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Proxima Nova Semibold"/>
              <a:buChar char="●"/>
              <a:defRPr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marL="3047924" lvl="4" indent="-42332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Proxima Nova Semibold"/>
              <a:buChar char="○"/>
              <a:defRPr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marL="3657509" lvl="5" indent="-42332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Proxima Nova Semibold"/>
              <a:buChar char="■"/>
              <a:defRPr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marL="4267093" lvl="6" indent="-42332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Proxima Nova Semibold"/>
              <a:buChar char="●"/>
              <a:defRPr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marL="4876678" lvl="7" indent="-42332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Proxima Nova Semibold"/>
              <a:buChar char="○"/>
              <a:defRPr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marL="5486263" lvl="8" indent="-42332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Proxima Nova Semibold"/>
              <a:buChar char="■"/>
              <a:defRPr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802" name="Google Shape;802;p62"/>
          <p:cNvSpPr txBox="1">
            <a:spLocks noGrp="1"/>
          </p:cNvSpPr>
          <p:nvPr>
            <p:ph type="body" idx="3"/>
          </p:nvPr>
        </p:nvSpPr>
        <p:spPr>
          <a:xfrm>
            <a:off x="406400" y="1367167"/>
            <a:ext cx="11016000" cy="4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575719" rtl="0">
              <a:spcBef>
                <a:spcPts val="0"/>
              </a:spcBef>
              <a:spcAft>
                <a:spcPts val="0"/>
              </a:spcAft>
              <a:buSzPts val="3200"/>
              <a:buFont typeface="Proxima Nova"/>
              <a:buChar char="●"/>
              <a:defRPr sz="4267">
                <a:latin typeface="Proxima Nova"/>
                <a:ea typeface="Proxima Nova"/>
                <a:cs typeface="Proxima Nova"/>
                <a:sym typeface="Proxima Nova"/>
              </a:defRPr>
            </a:lvl1pPr>
            <a:lvl2pPr marL="1219170" lvl="1" indent="-575719" rtl="0">
              <a:spcBef>
                <a:spcPts val="0"/>
              </a:spcBef>
              <a:spcAft>
                <a:spcPts val="0"/>
              </a:spcAft>
              <a:buSzPts val="3200"/>
              <a:buFont typeface="Proxima Nova"/>
              <a:buChar char="○"/>
              <a:defRPr sz="4267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lvl="2" indent="-575719" rtl="0">
              <a:spcBef>
                <a:spcPts val="0"/>
              </a:spcBef>
              <a:spcAft>
                <a:spcPts val="0"/>
              </a:spcAft>
              <a:buSzPts val="3200"/>
              <a:buFont typeface="Proxima Nova"/>
              <a:buChar char="■"/>
              <a:defRPr sz="4267"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lvl="3" indent="-575719" rtl="0">
              <a:spcBef>
                <a:spcPts val="0"/>
              </a:spcBef>
              <a:spcAft>
                <a:spcPts val="0"/>
              </a:spcAft>
              <a:buSzPts val="3200"/>
              <a:buFont typeface="Proxima Nova"/>
              <a:buChar char="●"/>
              <a:defRPr sz="4267"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lvl="4" indent="-575719" rtl="0">
              <a:spcBef>
                <a:spcPts val="0"/>
              </a:spcBef>
              <a:spcAft>
                <a:spcPts val="0"/>
              </a:spcAft>
              <a:buSzPts val="3200"/>
              <a:buFont typeface="Proxima Nova"/>
              <a:buChar char="○"/>
              <a:defRPr sz="4267"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lvl="5" indent="-575719" rtl="0">
              <a:spcBef>
                <a:spcPts val="0"/>
              </a:spcBef>
              <a:spcAft>
                <a:spcPts val="0"/>
              </a:spcAft>
              <a:buSzPts val="3200"/>
              <a:buFont typeface="Proxima Nova"/>
              <a:buChar char="■"/>
              <a:defRPr sz="4267"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lvl="6" indent="-575719" rtl="0">
              <a:spcBef>
                <a:spcPts val="0"/>
              </a:spcBef>
              <a:spcAft>
                <a:spcPts val="0"/>
              </a:spcAft>
              <a:buSzPts val="3200"/>
              <a:buFont typeface="Proxima Nova"/>
              <a:buChar char="●"/>
              <a:defRPr sz="4267"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lvl="7" indent="-575719" rtl="0">
              <a:spcBef>
                <a:spcPts val="0"/>
              </a:spcBef>
              <a:spcAft>
                <a:spcPts val="0"/>
              </a:spcAft>
              <a:buSzPts val="3200"/>
              <a:buFont typeface="Proxima Nova"/>
              <a:buChar char="○"/>
              <a:defRPr sz="4267"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lvl="8" indent="-575719" rtl="0">
              <a:spcBef>
                <a:spcPts val="0"/>
              </a:spcBef>
              <a:spcAft>
                <a:spcPts val="0"/>
              </a:spcAft>
              <a:buSzPts val="3200"/>
              <a:buFont typeface="Proxima Nova"/>
              <a:buChar char="■"/>
              <a:defRPr sz="4267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03" name="Google Shape;803;p62"/>
          <p:cNvSpPr txBox="1">
            <a:spLocks noGrp="1"/>
          </p:cNvSpPr>
          <p:nvPr>
            <p:ph type="body" idx="4"/>
          </p:nvPr>
        </p:nvSpPr>
        <p:spPr>
          <a:xfrm>
            <a:off x="406400" y="5819300"/>
            <a:ext cx="9755200" cy="42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1pPr>
            <a:lvl2pPr marL="1219170" lvl="1" indent="-406390" rtl="0"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lvl="2" indent="-406390" rtl="0"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lvl="3" indent="-406390" rtl="0"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lvl="4" indent="-406390" rtl="0"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lvl="5" indent="-406390" rtl="0"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lvl="6" indent="-406390" rtl="0"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lvl="7" indent="-406390" rtl="0"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lvl="8" indent="-406390" rtl="0"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04" name="Google Shape;804;p62"/>
          <p:cNvSpPr txBox="1"/>
          <p:nvPr/>
        </p:nvSpPr>
        <p:spPr>
          <a:xfrm>
            <a:off x="397145" y="-73929"/>
            <a:ext cx="593200" cy="9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666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“</a:t>
            </a:r>
            <a:endParaRPr sz="10666" b="1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2087897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DA04F-795B-4F56-B66A-9958F02F476E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6C6CE-29D7-4926-B9CA-273468AFE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816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DA04F-795B-4F56-B66A-9958F02F476E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6C6CE-29D7-4926-B9CA-273468AFE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260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DA04F-795B-4F56-B66A-9958F02F476E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6C6CE-29D7-4926-B9CA-273468AFE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431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26" Type="http://schemas.openxmlformats.org/officeDocument/2006/relationships/slideLayout" Target="../slideLayouts/slideLayout37.xml"/><Relationship Id="rId39" Type="http://schemas.openxmlformats.org/officeDocument/2006/relationships/slideLayout" Target="../slideLayouts/slideLayout50.xml"/><Relationship Id="rId21" Type="http://schemas.openxmlformats.org/officeDocument/2006/relationships/slideLayout" Target="../slideLayouts/slideLayout32.xml"/><Relationship Id="rId34" Type="http://schemas.openxmlformats.org/officeDocument/2006/relationships/slideLayout" Target="../slideLayouts/slideLayout45.xml"/><Relationship Id="rId42" Type="http://schemas.openxmlformats.org/officeDocument/2006/relationships/slideLayout" Target="../slideLayouts/slideLayout53.xml"/><Relationship Id="rId47" Type="http://schemas.openxmlformats.org/officeDocument/2006/relationships/slideLayout" Target="../slideLayouts/slideLayout58.xml"/><Relationship Id="rId50" Type="http://schemas.openxmlformats.org/officeDocument/2006/relationships/slideLayout" Target="../slideLayouts/slideLayout61.xml"/><Relationship Id="rId55" Type="http://schemas.openxmlformats.org/officeDocument/2006/relationships/slideLayout" Target="../slideLayouts/slideLayout66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slideLayout" Target="../slideLayouts/slideLayout36.xml"/><Relationship Id="rId33" Type="http://schemas.openxmlformats.org/officeDocument/2006/relationships/slideLayout" Target="../slideLayouts/slideLayout44.xml"/><Relationship Id="rId38" Type="http://schemas.openxmlformats.org/officeDocument/2006/relationships/slideLayout" Target="../slideLayouts/slideLayout49.xml"/><Relationship Id="rId46" Type="http://schemas.openxmlformats.org/officeDocument/2006/relationships/slideLayout" Target="../slideLayouts/slideLayout57.xml"/><Relationship Id="rId59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29" Type="http://schemas.openxmlformats.org/officeDocument/2006/relationships/slideLayout" Target="../slideLayouts/slideLayout40.xml"/><Relationship Id="rId41" Type="http://schemas.openxmlformats.org/officeDocument/2006/relationships/slideLayout" Target="../slideLayouts/slideLayout52.xml"/><Relationship Id="rId54" Type="http://schemas.openxmlformats.org/officeDocument/2006/relationships/slideLayout" Target="../slideLayouts/slideLayout65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32" Type="http://schemas.openxmlformats.org/officeDocument/2006/relationships/slideLayout" Target="../slideLayouts/slideLayout43.xml"/><Relationship Id="rId37" Type="http://schemas.openxmlformats.org/officeDocument/2006/relationships/slideLayout" Target="../slideLayouts/slideLayout48.xml"/><Relationship Id="rId40" Type="http://schemas.openxmlformats.org/officeDocument/2006/relationships/slideLayout" Target="../slideLayouts/slideLayout51.xml"/><Relationship Id="rId45" Type="http://schemas.openxmlformats.org/officeDocument/2006/relationships/slideLayout" Target="../slideLayouts/slideLayout56.xml"/><Relationship Id="rId53" Type="http://schemas.openxmlformats.org/officeDocument/2006/relationships/slideLayout" Target="../slideLayouts/slideLayout64.xml"/><Relationship Id="rId58" Type="http://schemas.openxmlformats.org/officeDocument/2006/relationships/slideLayout" Target="../slideLayouts/slideLayout69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36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60.xml"/><Relationship Id="rId57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42.xml"/><Relationship Id="rId44" Type="http://schemas.openxmlformats.org/officeDocument/2006/relationships/slideLayout" Target="../slideLayouts/slideLayout55.xml"/><Relationship Id="rId52" Type="http://schemas.openxmlformats.org/officeDocument/2006/relationships/slideLayout" Target="../slideLayouts/slideLayout63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30" Type="http://schemas.openxmlformats.org/officeDocument/2006/relationships/slideLayout" Target="../slideLayouts/slideLayout41.xml"/><Relationship Id="rId35" Type="http://schemas.openxmlformats.org/officeDocument/2006/relationships/slideLayout" Target="../slideLayouts/slideLayout46.xml"/><Relationship Id="rId43" Type="http://schemas.openxmlformats.org/officeDocument/2006/relationships/slideLayout" Target="../slideLayouts/slideLayout54.xml"/><Relationship Id="rId48" Type="http://schemas.openxmlformats.org/officeDocument/2006/relationships/slideLayout" Target="../slideLayouts/slideLayout59.xml"/><Relationship Id="rId56" Type="http://schemas.openxmlformats.org/officeDocument/2006/relationships/slideLayout" Target="../slideLayouts/slideLayout67.xml"/><Relationship Id="rId8" Type="http://schemas.openxmlformats.org/officeDocument/2006/relationships/slideLayout" Target="../slideLayouts/slideLayout19.xml"/><Relationship Id="rId51" Type="http://schemas.openxmlformats.org/officeDocument/2006/relationships/slideLayout" Target="../slideLayouts/slideLayout62.xml"/><Relationship Id="rId3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CDA04F-795B-4F56-B66A-9958F02F476E}" type="datetimeFigureOut">
              <a:rPr lang="en-US" smtClean="0"/>
              <a:t>11/17/2019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36C6CE-29D7-4926-B9CA-273468AFE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49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6125357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7" r:id="rId4"/>
    <p:sldLayoutId id="2147483678" r:id="rId5"/>
    <p:sldLayoutId id="2147483679" r:id="rId6"/>
    <p:sldLayoutId id="2147483680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  <p:sldLayoutId id="2147483691" r:id="rId17"/>
    <p:sldLayoutId id="2147483692" r:id="rId18"/>
    <p:sldLayoutId id="2147483693" r:id="rId19"/>
    <p:sldLayoutId id="2147483694" r:id="rId20"/>
    <p:sldLayoutId id="2147483695" r:id="rId21"/>
    <p:sldLayoutId id="2147483696" r:id="rId22"/>
    <p:sldLayoutId id="2147483697" r:id="rId23"/>
    <p:sldLayoutId id="2147483698" r:id="rId24"/>
    <p:sldLayoutId id="2147483699" r:id="rId25"/>
    <p:sldLayoutId id="2147483700" r:id="rId26"/>
    <p:sldLayoutId id="2147483701" r:id="rId27"/>
    <p:sldLayoutId id="2147483702" r:id="rId28"/>
    <p:sldLayoutId id="2147483703" r:id="rId29"/>
    <p:sldLayoutId id="2147483704" r:id="rId30"/>
    <p:sldLayoutId id="2147483705" r:id="rId31"/>
    <p:sldLayoutId id="2147483706" r:id="rId32"/>
    <p:sldLayoutId id="2147483707" r:id="rId33"/>
    <p:sldLayoutId id="2147483708" r:id="rId34"/>
    <p:sldLayoutId id="2147483709" r:id="rId35"/>
    <p:sldLayoutId id="2147483710" r:id="rId36"/>
    <p:sldLayoutId id="2147483711" r:id="rId37"/>
    <p:sldLayoutId id="2147483712" r:id="rId38"/>
    <p:sldLayoutId id="2147483713" r:id="rId39"/>
    <p:sldLayoutId id="2147483714" r:id="rId40"/>
    <p:sldLayoutId id="2147483715" r:id="rId41"/>
    <p:sldLayoutId id="2147483716" r:id="rId42"/>
    <p:sldLayoutId id="2147483717" r:id="rId43"/>
    <p:sldLayoutId id="2147483718" r:id="rId44"/>
    <p:sldLayoutId id="2147483719" r:id="rId45"/>
    <p:sldLayoutId id="2147483720" r:id="rId46"/>
    <p:sldLayoutId id="2147483721" r:id="rId47"/>
    <p:sldLayoutId id="2147483722" r:id="rId48"/>
    <p:sldLayoutId id="2147483723" r:id="rId49"/>
    <p:sldLayoutId id="2147483724" r:id="rId50"/>
    <p:sldLayoutId id="2147483725" r:id="rId51"/>
    <p:sldLayoutId id="2147483726" r:id="rId52"/>
    <p:sldLayoutId id="2147483727" r:id="rId53"/>
    <p:sldLayoutId id="2147483728" r:id="rId54"/>
    <p:sldLayoutId id="2147483729" r:id="rId55"/>
    <p:sldLayoutId id="2147483731" r:id="rId56"/>
    <p:sldLayoutId id="2147483732" r:id="rId57"/>
    <p:sldLayoutId id="2147483733" r:id="rId5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kotowick/need-for-speed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914" y="2188660"/>
            <a:ext cx="11991086" cy="4669339"/>
          </a:xfrm>
        </p:spPr>
        <p:txBody>
          <a:bodyPr>
            <a:normAutofit/>
          </a:bodyPr>
          <a:lstStyle/>
          <a:p>
            <a:r>
              <a:rPr lang="en-US" sz="6000" dirty="0"/>
              <a:t>A Need for Speed</a:t>
            </a:r>
          </a:p>
          <a:p>
            <a:r>
              <a:rPr lang="en-US" sz="3200" dirty="0"/>
              <a:t>Accelerating Your Math with Vectorization and </a:t>
            </a:r>
            <a:r>
              <a:rPr lang="en-US" sz="3200" dirty="0" err="1"/>
              <a:t>NumPy</a:t>
            </a:r>
            <a:endParaRPr lang="en-US" sz="3200" dirty="0"/>
          </a:p>
          <a:p>
            <a:pPr>
              <a:spcBef>
                <a:spcPts val="3000"/>
              </a:spcBef>
            </a:pPr>
            <a:r>
              <a:rPr lang="en-US" sz="2800" dirty="0">
                <a:solidFill>
                  <a:prstClr val="black">
                    <a:tint val="75000"/>
                  </a:prstClr>
                </a:solidFill>
              </a:rPr>
              <a:t>Kyle Kotowick, Ph.D.</a:t>
            </a:r>
          </a:p>
          <a:p>
            <a:r>
              <a:rPr lang="en-US" sz="2800" dirty="0" err="1">
                <a:solidFill>
                  <a:prstClr val="black">
                    <a:tint val="75000"/>
                  </a:prstClr>
                </a:solidFill>
              </a:rPr>
              <a:t>PyCon</a:t>
            </a:r>
            <a:r>
              <a:rPr lang="en-US" sz="2800" dirty="0">
                <a:solidFill>
                  <a:prstClr val="black">
                    <a:tint val="75000"/>
                  </a:prstClr>
                </a:solidFill>
              </a:rPr>
              <a:t> Canada, 2019</a:t>
            </a:r>
          </a:p>
          <a:p>
            <a:endParaRPr lang="en-US" sz="2800" dirty="0">
              <a:solidFill>
                <a:prstClr val="black">
                  <a:tint val="75000"/>
                </a:prstClr>
              </a:solidFill>
            </a:endParaRPr>
          </a:p>
          <a:p>
            <a:r>
              <a:rPr lang="en-CA" dirty="0">
                <a:hlinkClick r:id="rId3"/>
              </a:rPr>
              <a:t>https://github.com/kkotowick/need-for-speed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287314" y="3586882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48208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Diagram 25"/>
          <p:cNvGraphicFramePr/>
          <p:nvPr>
            <p:extLst>
              <p:ext uri="{D42A27DB-BD31-4B8C-83A1-F6EECF244321}">
                <p14:modId xmlns:p14="http://schemas.microsoft.com/office/powerpoint/2010/main" val="3928045688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73186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9814490" y="6506817"/>
            <a:ext cx="23775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Credit: medium.com – Guru Prasad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9728" y="560826"/>
            <a:ext cx="2364034" cy="308352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3762" y="1604835"/>
            <a:ext cx="1343212" cy="4801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7233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234" y="375295"/>
            <a:ext cx="2364034" cy="308352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5268" y="1419304"/>
            <a:ext cx="1343212" cy="480127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69647" y="1609195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1.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69647" y="2225421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2.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998828" y="1080750"/>
            <a:ext cx="3401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</a:rPr>
              <a:t>3.</a:t>
            </a:r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5970073" y="259772"/>
            <a:ext cx="5653110" cy="3437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5718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5065"/>
              </a:buClr>
              <a:buSzPts val="1800"/>
              <a:buFont typeface="Proxima Nova"/>
              <a:buChar char="●"/>
              <a:defRPr sz="2400" b="0" i="0" u="none" strike="noStrike" cap="none">
                <a:solidFill>
                  <a:srgbClr val="455065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219170" marR="0" lvl="1" indent="-45718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5065"/>
              </a:buClr>
              <a:buSzPts val="1800"/>
              <a:buFont typeface="Proxima Nova"/>
              <a:buChar char="○"/>
              <a:defRPr sz="2400" b="0" i="0" u="none" strike="noStrike" cap="none">
                <a:solidFill>
                  <a:srgbClr val="455065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marR="0" lvl="2" indent="-45718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5065"/>
              </a:buClr>
              <a:buSzPts val="1800"/>
              <a:buFont typeface="Proxima Nova"/>
              <a:buChar char="■"/>
              <a:defRPr sz="2400" b="0" i="0" u="none" strike="noStrike" cap="none">
                <a:solidFill>
                  <a:srgbClr val="455065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marR="0" lvl="3" indent="-45718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5065"/>
              </a:buClr>
              <a:buSzPts val="1800"/>
              <a:buFont typeface="Proxima Nova"/>
              <a:buChar char="●"/>
              <a:defRPr sz="2400" b="0" i="0" u="none" strike="noStrike" cap="none">
                <a:solidFill>
                  <a:srgbClr val="455065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marR="0" lvl="4" indent="-45718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5065"/>
              </a:buClr>
              <a:buSzPts val="1800"/>
              <a:buFont typeface="Proxima Nova"/>
              <a:buChar char="○"/>
              <a:defRPr sz="2400" b="0" i="0" u="none" strike="noStrike" cap="none">
                <a:solidFill>
                  <a:srgbClr val="455065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marR="0" lvl="5" indent="-45718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5065"/>
              </a:buClr>
              <a:buSzPts val="1800"/>
              <a:buFont typeface="Proxima Nova"/>
              <a:buChar char="■"/>
              <a:defRPr sz="2400" b="0" i="0" u="none" strike="noStrike" cap="none">
                <a:solidFill>
                  <a:srgbClr val="455065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marR="0" lvl="6" indent="-45718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5065"/>
              </a:buClr>
              <a:buSzPts val="1800"/>
              <a:buFont typeface="Proxima Nova"/>
              <a:buChar char="●"/>
              <a:defRPr sz="2400" b="0" i="0" u="none" strike="noStrike" cap="none">
                <a:solidFill>
                  <a:srgbClr val="455065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marR="0" lvl="7" indent="-45718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5065"/>
              </a:buClr>
              <a:buSzPts val="1800"/>
              <a:buFont typeface="Proxima Nova"/>
              <a:buChar char="○"/>
              <a:defRPr sz="2400" b="0" i="0" u="none" strike="noStrike" cap="none">
                <a:solidFill>
                  <a:srgbClr val="455065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marR="0" lvl="8" indent="-45718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5065"/>
              </a:buClr>
              <a:buSzPts val="1800"/>
              <a:buFont typeface="Proxima Nova"/>
              <a:buChar char="■"/>
              <a:defRPr sz="2400" b="0" i="0" u="none" strike="noStrike" cap="none">
                <a:solidFill>
                  <a:srgbClr val="455065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342900" lvl="0" indent="-342900">
              <a:spcAft>
                <a:spcPts val="1200"/>
              </a:spcAft>
              <a:buClrTx/>
              <a:buSzTx/>
              <a:buFontTx/>
              <a:buAutoNum type="arabicPeriod"/>
            </a:pPr>
            <a:r>
              <a:rPr lang="en-US" sz="28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Retrieve address of data array</a:t>
            </a:r>
          </a:p>
          <a:p>
            <a:pPr marL="342900" lvl="0" indent="-342900">
              <a:spcAft>
                <a:spcPts val="1200"/>
              </a:spcAft>
              <a:buClrTx/>
              <a:buSzTx/>
              <a:buFontTx/>
              <a:buAutoNum type="arabicPeriod"/>
            </a:pPr>
            <a:r>
              <a:rPr lang="en-US" sz="28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Calculate address range of interest</a:t>
            </a:r>
          </a:p>
          <a:p>
            <a:pPr marL="342900" lvl="0" indent="-342900">
              <a:spcAft>
                <a:spcPts val="1200"/>
              </a:spcAft>
              <a:buClrTx/>
              <a:buSzTx/>
              <a:buFontTx/>
              <a:buAutoNum type="arabicPeriod"/>
            </a:pPr>
            <a:r>
              <a:rPr lang="en-US" sz="28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Retrieve data</a:t>
            </a:r>
          </a:p>
          <a:p>
            <a:pPr marL="342900" lvl="0" indent="-342900">
              <a:spcAft>
                <a:spcPts val="1200"/>
              </a:spcAft>
              <a:buClrTx/>
              <a:buSzTx/>
              <a:buFontTx/>
              <a:buAutoNum type="arabicPeriod"/>
            </a:pPr>
            <a:r>
              <a:rPr lang="en-US" sz="28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Run the operation</a:t>
            </a:r>
          </a:p>
        </p:txBody>
      </p:sp>
    </p:spTree>
    <p:extLst>
      <p:ext uri="{BB962C8B-B14F-4D97-AF65-F5344CB8AC3E}">
        <p14:creationId xmlns:p14="http://schemas.microsoft.com/office/powerpoint/2010/main" val="4052464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/>
      <p:bldP spid="12" grpId="0"/>
      <p:bldP spid="8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234" y="375295"/>
            <a:ext cx="2364034" cy="308352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5268" y="1419304"/>
            <a:ext cx="1343212" cy="4801270"/>
          </a:xfrm>
          <a:prstGeom prst="rect">
            <a:avLst/>
          </a:prstGeom>
        </p:spPr>
      </p:pic>
      <p:sp>
        <p:nvSpPr>
          <p:cNvPr id="5" name="Text Placeholder 4"/>
          <p:cNvSpPr txBox="1">
            <a:spLocks/>
          </p:cNvSpPr>
          <p:nvPr/>
        </p:nvSpPr>
        <p:spPr>
          <a:xfrm>
            <a:off x="5910147" y="761206"/>
            <a:ext cx="5653110" cy="5112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5718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5065"/>
              </a:buClr>
              <a:buSzPts val="1800"/>
              <a:buFont typeface="Proxima Nova"/>
              <a:buChar char="●"/>
              <a:defRPr sz="2400" b="0" i="0" u="none" strike="noStrike" cap="none">
                <a:solidFill>
                  <a:srgbClr val="455065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219170" marR="0" lvl="1" indent="-45718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5065"/>
              </a:buClr>
              <a:buSzPts val="1800"/>
              <a:buFont typeface="Proxima Nova"/>
              <a:buChar char="○"/>
              <a:defRPr sz="2400" b="0" i="0" u="none" strike="noStrike" cap="none">
                <a:solidFill>
                  <a:srgbClr val="455065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marR="0" lvl="2" indent="-45718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5065"/>
              </a:buClr>
              <a:buSzPts val="1800"/>
              <a:buFont typeface="Proxima Nova"/>
              <a:buChar char="■"/>
              <a:defRPr sz="2400" b="0" i="0" u="none" strike="noStrike" cap="none">
                <a:solidFill>
                  <a:srgbClr val="455065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marR="0" lvl="3" indent="-45718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5065"/>
              </a:buClr>
              <a:buSzPts val="1800"/>
              <a:buFont typeface="Proxima Nova"/>
              <a:buChar char="●"/>
              <a:defRPr sz="2400" b="0" i="0" u="none" strike="noStrike" cap="none">
                <a:solidFill>
                  <a:srgbClr val="455065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marR="0" lvl="4" indent="-45718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5065"/>
              </a:buClr>
              <a:buSzPts val="1800"/>
              <a:buFont typeface="Proxima Nova"/>
              <a:buChar char="○"/>
              <a:defRPr sz="2400" b="0" i="0" u="none" strike="noStrike" cap="none">
                <a:solidFill>
                  <a:srgbClr val="455065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marR="0" lvl="5" indent="-45718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5065"/>
              </a:buClr>
              <a:buSzPts val="1800"/>
              <a:buFont typeface="Proxima Nova"/>
              <a:buChar char="■"/>
              <a:defRPr sz="2400" b="0" i="0" u="none" strike="noStrike" cap="none">
                <a:solidFill>
                  <a:srgbClr val="455065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marR="0" lvl="6" indent="-45718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5065"/>
              </a:buClr>
              <a:buSzPts val="1800"/>
              <a:buFont typeface="Proxima Nova"/>
              <a:buChar char="●"/>
              <a:defRPr sz="2400" b="0" i="0" u="none" strike="noStrike" cap="none">
                <a:solidFill>
                  <a:srgbClr val="455065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marR="0" lvl="7" indent="-45718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5065"/>
              </a:buClr>
              <a:buSzPts val="1800"/>
              <a:buFont typeface="Proxima Nova"/>
              <a:buChar char="○"/>
              <a:defRPr sz="2400" b="0" i="0" u="none" strike="noStrike" cap="none">
                <a:solidFill>
                  <a:srgbClr val="455065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marR="0" lvl="8" indent="-45718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5065"/>
              </a:buClr>
              <a:buSzPts val="1800"/>
              <a:buFont typeface="Proxima Nova"/>
              <a:buChar char="■"/>
              <a:defRPr sz="2400" b="0" i="0" u="none" strike="noStrike" cap="none">
                <a:solidFill>
                  <a:srgbClr val="455065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>
              <a:spcAft>
                <a:spcPts val="1200"/>
              </a:spcAft>
              <a:buClrTx/>
              <a:buSzTx/>
              <a:buNone/>
            </a:pPr>
            <a:r>
              <a:rPr lang="en-US" sz="2800" dirty="0">
                <a:solidFill>
                  <a:srgbClr val="70AD47">
                    <a:lumMod val="75000"/>
                  </a:srgbClr>
                </a:solidFill>
                <a:latin typeface="Calibri" panose="020F0502020204030204"/>
                <a:ea typeface="+mn-ea"/>
                <a:cs typeface="+mn-cs"/>
              </a:rPr>
              <a:t>Pros:</a:t>
            </a:r>
          </a:p>
          <a:p>
            <a:pPr marL="457200" lvl="0" indent="-457200"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AD47">
                    <a:lumMod val="75000"/>
                  </a:srgbClr>
                </a:solidFill>
                <a:latin typeface="Calibri" panose="020F0502020204030204"/>
                <a:ea typeface="+mn-ea"/>
                <a:cs typeface="+mn-cs"/>
              </a:rPr>
              <a:t>Pre-allocate array</a:t>
            </a:r>
          </a:p>
          <a:p>
            <a:pPr marL="457200" lvl="0" indent="-457200"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AD47">
                    <a:lumMod val="75000"/>
                  </a:srgbClr>
                </a:solidFill>
                <a:latin typeface="Calibri" panose="020F0502020204030204"/>
                <a:ea typeface="+mn-ea"/>
                <a:cs typeface="+mn-cs"/>
              </a:rPr>
              <a:t>Access all relevant data at once</a:t>
            </a:r>
          </a:p>
          <a:p>
            <a:pPr marL="457200" lvl="0" indent="-457200"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AD47">
                    <a:lumMod val="75000"/>
                  </a:srgbClr>
                </a:solidFill>
                <a:latin typeface="Calibri" panose="020F0502020204030204"/>
                <a:ea typeface="+mn-ea"/>
                <a:cs typeface="+mn-cs"/>
              </a:rPr>
              <a:t>One interpreter action</a:t>
            </a:r>
          </a:p>
          <a:p>
            <a:pPr marL="457200" lvl="0" indent="-457200"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</a:pPr>
            <a:endParaRPr lang="en-US" sz="1800" dirty="0">
              <a:solidFill>
                <a:srgbClr val="70AD47">
                  <a:lumMod val="75000"/>
                </a:srgbClr>
              </a:solidFill>
              <a:latin typeface="Calibri" panose="020F0502020204030204"/>
              <a:ea typeface="+mn-ea"/>
              <a:cs typeface="+mn-cs"/>
            </a:endParaRPr>
          </a:p>
          <a:p>
            <a:pPr marL="0" lvl="0" indent="0">
              <a:spcAft>
                <a:spcPts val="1200"/>
              </a:spcAft>
              <a:buClrTx/>
              <a:buSzTx/>
              <a:buNone/>
            </a:pPr>
            <a:r>
              <a:rPr lang="en-US" sz="2800" dirty="0">
                <a:solidFill>
                  <a:srgbClr val="C00000"/>
                </a:solidFill>
                <a:latin typeface="Calibri" panose="020F0502020204030204"/>
                <a:ea typeface="+mn-ea"/>
                <a:cs typeface="+mn-cs"/>
              </a:rPr>
              <a:t>Cons:</a:t>
            </a:r>
          </a:p>
          <a:p>
            <a:pPr marL="457200" lvl="0" indent="-457200"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C00000"/>
                </a:solidFill>
                <a:latin typeface="Calibri" panose="020F0502020204030204"/>
                <a:ea typeface="+mn-ea"/>
                <a:cs typeface="+mn-cs"/>
              </a:rPr>
              <a:t>Single data type</a:t>
            </a:r>
          </a:p>
          <a:p>
            <a:pPr marL="457200" lvl="0" indent="-457200"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C00000"/>
                </a:solidFill>
                <a:latin typeface="Calibri" panose="020F0502020204030204"/>
                <a:ea typeface="+mn-ea"/>
                <a:cs typeface="+mn-cs"/>
              </a:rPr>
              <a:t>No dynamic sizing</a:t>
            </a:r>
          </a:p>
          <a:p>
            <a:pPr marL="457200" lvl="0" indent="-457200"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C00000"/>
                </a:solidFill>
                <a:latin typeface="Calibri" panose="020F0502020204030204"/>
                <a:ea typeface="+mn-ea"/>
                <a:cs typeface="+mn-cs"/>
              </a:rPr>
              <a:t>Compatibility with other libraries</a:t>
            </a:r>
          </a:p>
          <a:p>
            <a:pPr marL="152396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5065"/>
              </a:buClr>
              <a:buSzPts val="1800"/>
              <a:buFont typeface="Proxima Nova"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455065"/>
              </a:solidFill>
              <a:effectLst/>
              <a:uLnTx/>
              <a:uFillTx/>
              <a:latin typeface="Proxima Nova"/>
              <a:sym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2395850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1524000" y="2829339"/>
            <a:ext cx="9144000" cy="1018553"/>
          </a:xfrm>
        </p:spPr>
        <p:txBody>
          <a:bodyPr>
            <a:normAutofit/>
          </a:bodyPr>
          <a:lstStyle/>
          <a:p>
            <a:r>
              <a:rPr lang="en-US" dirty="0" err="1"/>
              <a:t>NumPy</a:t>
            </a:r>
            <a:r>
              <a:rPr lang="en-US" dirty="0"/>
              <a:t> Examples</a:t>
            </a:r>
          </a:p>
        </p:txBody>
      </p:sp>
    </p:spTree>
    <p:extLst>
      <p:ext uri="{BB962C8B-B14F-4D97-AF65-F5344CB8AC3E}">
        <p14:creationId xmlns:p14="http://schemas.microsoft.com/office/powerpoint/2010/main" val="26931591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5963" y="855409"/>
            <a:ext cx="8741290" cy="499085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321835" y="6483219"/>
            <a:ext cx="17649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Credit: geeksforgeeks.org</a:t>
            </a:r>
          </a:p>
        </p:txBody>
      </p:sp>
    </p:spTree>
    <p:extLst>
      <p:ext uri="{BB962C8B-B14F-4D97-AF65-F5344CB8AC3E}">
        <p14:creationId xmlns:p14="http://schemas.microsoft.com/office/powerpoint/2010/main" val="30346856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0321835" y="6483219"/>
            <a:ext cx="17649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Credit: geeksforgeeks.org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524" y="958635"/>
            <a:ext cx="10945168" cy="4650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8409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9693" y="1648437"/>
            <a:ext cx="754240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6600" dirty="0"/>
              <a:t>Thank you!</a:t>
            </a:r>
          </a:p>
          <a:p>
            <a:pPr marL="0" indent="0">
              <a:buNone/>
            </a:pPr>
            <a:endParaRPr lang="en-US" sz="4400" dirty="0"/>
          </a:p>
          <a:p>
            <a:pPr marL="0" indent="0">
              <a:buNone/>
            </a:pPr>
            <a:r>
              <a:rPr lang="en-US" sz="4400" dirty="0"/>
              <a:t>Kyle Kotowick, Ph.D.</a:t>
            </a:r>
          </a:p>
          <a:p>
            <a:pPr marL="0" indent="0">
              <a:buNone/>
            </a:pPr>
            <a:r>
              <a:rPr lang="en-US" sz="4400" dirty="0"/>
              <a:t>kotowick@imperative.systems</a:t>
            </a:r>
          </a:p>
        </p:txBody>
      </p:sp>
    </p:spTree>
    <p:extLst>
      <p:ext uri="{BB962C8B-B14F-4D97-AF65-F5344CB8AC3E}">
        <p14:creationId xmlns:p14="http://schemas.microsoft.com/office/powerpoint/2010/main" val="2222124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337" y="2219466"/>
            <a:ext cx="6992219" cy="2627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57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6" name="Google Shape;1606;p1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7067" y="2252553"/>
            <a:ext cx="7837867" cy="23528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407" y="276615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7200" dirty="0"/>
              <a:t>Python is slow?</a:t>
            </a:r>
          </a:p>
        </p:txBody>
      </p:sp>
    </p:spTree>
    <p:extLst>
      <p:ext uri="{BB962C8B-B14F-4D97-AF65-F5344CB8AC3E}">
        <p14:creationId xmlns:p14="http://schemas.microsoft.com/office/powerpoint/2010/main" val="151200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7120" y="788505"/>
            <a:ext cx="2321576" cy="232947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814490" y="6506817"/>
            <a:ext cx="23775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Credit: medium.com – Guru Prasad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2070" y="2548660"/>
            <a:ext cx="2023161" cy="340819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5231" y="1000416"/>
            <a:ext cx="1856978" cy="5168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456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633" y="649234"/>
            <a:ext cx="1875715" cy="188209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2018" y="2071583"/>
            <a:ext cx="1634611" cy="275364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6629" y="848016"/>
            <a:ext cx="1500344" cy="417585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47" y="2106152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1.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701534" y="2435564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2.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443315" y="2766668"/>
            <a:ext cx="3401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</a:rPr>
              <a:t>3.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438810" y="2935945"/>
            <a:ext cx="3401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</a:rPr>
              <a:t>5.</a:t>
            </a:r>
          </a:p>
        </p:txBody>
      </p:sp>
      <p:sp>
        <p:nvSpPr>
          <p:cNvPr id="15" name="Text Placeholder 4"/>
          <p:cNvSpPr txBox="1">
            <a:spLocks/>
          </p:cNvSpPr>
          <p:nvPr/>
        </p:nvSpPr>
        <p:spPr>
          <a:xfrm>
            <a:off x="6118180" y="649234"/>
            <a:ext cx="5653110" cy="5112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5718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5065"/>
              </a:buClr>
              <a:buSzPts val="1800"/>
              <a:buFont typeface="Proxima Nova"/>
              <a:buChar char="●"/>
              <a:defRPr sz="2400" b="0" i="0" u="none" strike="noStrike" cap="none">
                <a:solidFill>
                  <a:srgbClr val="455065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219170" marR="0" lvl="1" indent="-45718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5065"/>
              </a:buClr>
              <a:buSzPts val="1800"/>
              <a:buFont typeface="Proxima Nova"/>
              <a:buChar char="○"/>
              <a:defRPr sz="2400" b="0" i="0" u="none" strike="noStrike" cap="none">
                <a:solidFill>
                  <a:srgbClr val="455065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marR="0" lvl="2" indent="-45718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5065"/>
              </a:buClr>
              <a:buSzPts val="1800"/>
              <a:buFont typeface="Proxima Nova"/>
              <a:buChar char="■"/>
              <a:defRPr sz="2400" b="0" i="0" u="none" strike="noStrike" cap="none">
                <a:solidFill>
                  <a:srgbClr val="455065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marR="0" lvl="3" indent="-45718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5065"/>
              </a:buClr>
              <a:buSzPts val="1800"/>
              <a:buFont typeface="Proxima Nova"/>
              <a:buChar char="●"/>
              <a:defRPr sz="2400" b="0" i="0" u="none" strike="noStrike" cap="none">
                <a:solidFill>
                  <a:srgbClr val="455065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marR="0" lvl="4" indent="-45718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5065"/>
              </a:buClr>
              <a:buSzPts val="1800"/>
              <a:buFont typeface="Proxima Nova"/>
              <a:buChar char="○"/>
              <a:defRPr sz="2400" b="0" i="0" u="none" strike="noStrike" cap="none">
                <a:solidFill>
                  <a:srgbClr val="455065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marR="0" lvl="5" indent="-45718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5065"/>
              </a:buClr>
              <a:buSzPts val="1800"/>
              <a:buFont typeface="Proxima Nova"/>
              <a:buChar char="■"/>
              <a:defRPr sz="2400" b="0" i="0" u="none" strike="noStrike" cap="none">
                <a:solidFill>
                  <a:srgbClr val="455065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marR="0" lvl="6" indent="-45718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5065"/>
              </a:buClr>
              <a:buSzPts val="1800"/>
              <a:buFont typeface="Proxima Nova"/>
              <a:buChar char="●"/>
              <a:defRPr sz="2400" b="0" i="0" u="none" strike="noStrike" cap="none">
                <a:solidFill>
                  <a:srgbClr val="455065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marR="0" lvl="7" indent="-45718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5065"/>
              </a:buClr>
              <a:buSzPts val="1800"/>
              <a:buFont typeface="Proxima Nova"/>
              <a:buChar char="○"/>
              <a:defRPr sz="2400" b="0" i="0" u="none" strike="noStrike" cap="none">
                <a:solidFill>
                  <a:srgbClr val="455065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marR="0" lvl="8" indent="-45718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5065"/>
              </a:buClr>
              <a:buSzPts val="1800"/>
              <a:buFont typeface="Proxima Nova"/>
              <a:buChar char="■"/>
              <a:defRPr sz="2400" b="0" i="0" u="none" strike="noStrike" cap="none">
                <a:solidFill>
                  <a:srgbClr val="455065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Proxima Nova"/>
              </a:rPr>
              <a:t>Retrieve address of items array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Proxima Nova"/>
              </a:rPr>
              <a:t>Retrieve address of item 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Proxima Nova"/>
              </a:rPr>
              <a:t>Retrieve object metadata of item 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Proxima Nova"/>
              </a:rPr>
              <a:t>Determine object type and proper operation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Proxima Nova"/>
              </a:rPr>
              <a:t>Retrieve content of item 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Proxima Nova"/>
              </a:rPr>
              <a:t>Run the operation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Proxima Nova"/>
              </a:rPr>
              <a:t>Repeat steps 2 – 6 for every item</a:t>
            </a:r>
          </a:p>
          <a:p>
            <a:pPr marL="152396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5065"/>
              </a:buClr>
              <a:buSzPts val="1800"/>
              <a:buFont typeface="Proxima Nova"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455065"/>
              </a:solidFill>
              <a:effectLst/>
              <a:uLnTx/>
              <a:uFillTx/>
              <a:latin typeface="Proxima Nova"/>
              <a:sym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3969959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/>
      <p:bldP spid="12" grpId="0"/>
      <p:bldP spid="14" grpId="0"/>
      <p:bldP spid="15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633" y="649234"/>
            <a:ext cx="1875715" cy="188209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2018" y="2071583"/>
            <a:ext cx="1634611" cy="275364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6629" y="848016"/>
            <a:ext cx="1500344" cy="4175859"/>
          </a:xfrm>
          <a:prstGeom prst="rect">
            <a:avLst/>
          </a:prstGeom>
        </p:spPr>
      </p:pic>
      <p:sp>
        <p:nvSpPr>
          <p:cNvPr id="7" name="Text Placeholder 4"/>
          <p:cNvSpPr txBox="1">
            <a:spLocks/>
          </p:cNvSpPr>
          <p:nvPr/>
        </p:nvSpPr>
        <p:spPr>
          <a:xfrm>
            <a:off x="6122649" y="1067797"/>
            <a:ext cx="5653110" cy="5112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5718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5065"/>
              </a:buClr>
              <a:buSzPts val="1800"/>
              <a:buFont typeface="Proxima Nova"/>
              <a:buChar char="●"/>
              <a:defRPr sz="2400" b="0" i="0" u="none" strike="noStrike" cap="none">
                <a:solidFill>
                  <a:srgbClr val="455065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219170" marR="0" lvl="1" indent="-45718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5065"/>
              </a:buClr>
              <a:buSzPts val="1800"/>
              <a:buFont typeface="Proxima Nova"/>
              <a:buChar char="○"/>
              <a:defRPr sz="2400" b="0" i="0" u="none" strike="noStrike" cap="none">
                <a:solidFill>
                  <a:srgbClr val="455065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marR="0" lvl="2" indent="-45718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5065"/>
              </a:buClr>
              <a:buSzPts val="1800"/>
              <a:buFont typeface="Proxima Nova"/>
              <a:buChar char="■"/>
              <a:defRPr sz="2400" b="0" i="0" u="none" strike="noStrike" cap="none">
                <a:solidFill>
                  <a:srgbClr val="455065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marR="0" lvl="3" indent="-45718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5065"/>
              </a:buClr>
              <a:buSzPts val="1800"/>
              <a:buFont typeface="Proxima Nova"/>
              <a:buChar char="●"/>
              <a:defRPr sz="2400" b="0" i="0" u="none" strike="noStrike" cap="none">
                <a:solidFill>
                  <a:srgbClr val="455065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marR="0" lvl="4" indent="-45718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5065"/>
              </a:buClr>
              <a:buSzPts val="1800"/>
              <a:buFont typeface="Proxima Nova"/>
              <a:buChar char="○"/>
              <a:defRPr sz="2400" b="0" i="0" u="none" strike="noStrike" cap="none">
                <a:solidFill>
                  <a:srgbClr val="455065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marR="0" lvl="5" indent="-45718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5065"/>
              </a:buClr>
              <a:buSzPts val="1800"/>
              <a:buFont typeface="Proxima Nova"/>
              <a:buChar char="■"/>
              <a:defRPr sz="2400" b="0" i="0" u="none" strike="noStrike" cap="none">
                <a:solidFill>
                  <a:srgbClr val="455065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marR="0" lvl="6" indent="-45718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5065"/>
              </a:buClr>
              <a:buSzPts val="1800"/>
              <a:buFont typeface="Proxima Nova"/>
              <a:buChar char="●"/>
              <a:defRPr sz="2400" b="0" i="0" u="none" strike="noStrike" cap="none">
                <a:solidFill>
                  <a:srgbClr val="455065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marR="0" lvl="7" indent="-45718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5065"/>
              </a:buClr>
              <a:buSzPts val="1800"/>
              <a:buFont typeface="Proxima Nova"/>
              <a:buChar char="○"/>
              <a:defRPr sz="2400" b="0" i="0" u="none" strike="noStrike" cap="none">
                <a:solidFill>
                  <a:srgbClr val="455065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marR="0" lvl="8" indent="-45718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5065"/>
              </a:buClr>
              <a:buSzPts val="1800"/>
              <a:buFont typeface="Proxima Nova"/>
              <a:buChar char="■"/>
              <a:defRPr sz="2400" b="0" i="0" u="none" strike="noStrike" cap="none">
                <a:solidFill>
                  <a:srgbClr val="455065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>
              <a:spcAft>
                <a:spcPts val="1200"/>
              </a:spcAft>
              <a:buClrTx/>
              <a:buSzTx/>
              <a:buNone/>
            </a:pPr>
            <a:r>
              <a:rPr lang="en-US" sz="2800" dirty="0">
                <a:solidFill>
                  <a:srgbClr val="70AD47">
                    <a:lumMod val="75000"/>
                  </a:srgbClr>
                </a:solidFill>
                <a:latin typeface="Calibri" panose="020F0502020204030204"/>
                <a:ea typeface="+mn-ea"/>
                <a:cs typeface="+mn-cs"/>
              </a:rPr>
              <a:t>Pros:</a:t>
            </a:r>
          </a:p>
          <a:p>
            <a:pPr marL="457200" lvl="0" indent="-457200"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AD47">
                    <a:lumMod val="75000"/>
                  </a:srgbClr>
                </a:solidFill>
                <a:latin typeface="Calibri" panose="020F0502020204030204"/>
                <a:ea typeface="+mn-ea"/>
                <a:cs typeface="+mn-cs"/>
              </a:rPr>
              <a:t>Resize list without copying objects</a:t>
            </a:r>
          </a:p>
          <a:p>
            <a:pPr marL="457200" lvl="0" indent="-457200"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AD47">
                    <a:lumMod val="75000"/>
                  </a:srgbClr>
                </a:solidFill>
                <a:latin typeface="Calibri" panose="020F0502020204030204"/>
                <a:ea typeface="+mn-ea"/>
                <a:cs typeface="+mn-cs"/>
              </a:rPr>
              <a:t>Any mix of object types</a:t>
            </a:r>
          </a:p>
          <a:p>
            <a:pPr marL="457200" lvl="0" indent="-457200"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AD47">
                    <a:lumMod val="75000"/>
                  </a:srgbClr>
                </a:solidFill>
                <a:latin typeface="Calibri" panose="020F0502020204030204"/>
                <a:ea typeface="+mn-ea"/>
                <a:cs typeface="+mn-cs"/>
              </a:rPr>
              <a:t>Can modify object type of any element without affecting others</a:t>
            </a:r>
          </a:p>
          <a:p>
            <a:pPr marL="457200" lvl="0" indent="-457200"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</a:pPr>
            <a:endParaRPr lang="en-US" sz="1800" dirty="0">
              <a:solidFill>
                <a:srgbClr val="70AD47">
                  <a:lumMod val="75000"/>
                </a:srgbClr>
              </a:solidFill>
              <a:latin typeface="Calibri" panose="020F0502020204030204"/>
              <a:ea typeface="+mn-ea"/>
              <a:cs typeface="+mn-cs"/>
            </a:endParaRPr>
          </a:p>
          <a:p>
            <a:pPr marL="0" lvl="0" indent="0">
              <a:spcAft>
                <a:spcPts val="1200"/>
              </a:spcAft>
              <a:buClrTx/>
              <a:buSzTx/>
              <a:buNone/>
            </a:pPr>
            <a:r>
              <a:rPr lang="en-US" sz="2800" dirty="0">
                <a:solidFill>
                  <a:srgbClr val="C00000"/>
                </a:solidFill>
                <a:latin typeface="Calibri" panose="020F0502020204030204"/>
                <a:ea typeface="+mn-ea"/>
                <a:cs typeface="+mn-cs"/>
              </a:rPr>
              <a:t>Cons:</a:t>
            </a:r>
          </a:p>
          <a:p>
            <a:pPr marL="457200" lvl="0" indent="-457200"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C00000"/>
                </a:solidFill>
                <a:latin typeface="Calibri" panose="020F0502020204030204"/>
                <a:ea typeface="+mn-ea"/>
                <a:cs typeface="+mn-cs"/>
              </a:rPr>
              <a:t>Slow</a:t>
            </a:r>
          </a:p>
          <a:p>
            <a:pPr marL="457200" lvl="0" indent="-457200"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C00000"/>
                </a:solidFill>
                <a:latin typeface="Calibri" panose="020F0502020204030204"/>
                <a:ea typeface="+mn-ea"/>
                <a:cs typeface="+mn-cs"/>
              </a:rPr>
              <a:t>No pre-allocation</a:t>
            </a:r>
          </a:p>
          <a:p>
            <a:pPr marL="457200" lvl="0" indent="-457200"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C00000"/>
                </a:solidFill>
                <a:latin typeface="Calibri" panose="020F0502020204030204"/>
                <a:ea typeface="+mn-ea"/>
                <a:cs typeface="+mn-cs"/>
              </a:rPr>
              <a:t>One element at a time =&gt; bad for interpreter</a:t>
            </a:r>
          </a:p>
          <a:p>
            <a:pPr marL="152396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5065"/>
              </a:buClr>
              <a:buSzPts val="1800"/>
              <a:buFont typeface="Proxima Nova"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455065"/>
              </a:solidFill>
              <a:effectLst/>
              <a:uLnTx/>
              <a:uFillTx/>
              <a:latin typeface="Proxima Nova"/>
              <a:sym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3329961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1524000" y="2829339"/>
            <a:ext cx="9144000" cy="1018553"/>
          </a:xfrm>
        </p:spPr>
        <p:txBody>
          <a:bodyPr>
            <a:normAutofit/>
          </a:bodyPr>
          <a:lstStyle/>
          <a:p>
            <a:r>
              <a:rPr lang="en-US" dirty="0"/>
              <a:t>Python Examples</a:t>
            </a:r>
          </a:p>
        </p:txBody>
      </p:sp>
    </p:spTree>
    <p:extLst>
      <p:ext uri="{BB962C8B-B14F-4D97-AF65-F5344CB8AC3E}">
        <p14:creationId xmlns:p14="http://schemas.microsoft.com/office/powerpoint/2010/main" val="6141617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1524000" y="2928729"/>
            <a:ext cx="9144000" cy="1018553"/>
          </a:xfrm>
        </p:spPr>
        <p:txBody>
          <a:bodyPr>
            <a:normAutofit/>
          </a:bodyPr>
          <a:lstStyle/>
          <a:p>
            <a:r>
              <a:rPr lang="en-US" dirty="0" err="1"/>
              <a:t>NumPy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74506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page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30687</TotalTime>
  <Words>233</Words>
  <Application>Microsoft Office PowerPoint</Application>
  <PresentationFormat>Widescreen</PresentationFormat>
  <Paragraphs>63</Paragraphs>
  <Slides>17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Calibri</vt:lpstr>
      <vt:lpstr>Calibri Light</vt:lpstr>
      <vt:lpstr>Open Sans Light</vt:lpstr>
      <vt:lpstr>Proxima Nova</vt:lpstr>
      <vt:lpstr>Proxima Nova Semibold</vt:lpstr>
      <vt:lpstr>Office Theme</vt:lpstr>
      <vt:lpstr>page</vt:lpstr>
      <vt:lpstr>PowerPoint Presentation</vt:lpstr>
      <vt:lpstr>PowerPoint Presentation</vt:lpstr>
      <vt:lpstr>PowerPoint Presentation</vt:lpstr>
      <vt:lpstr>Python is slow?</vt:lpstr>
      <vt:lpstr>PowerPoint Presentation</vt:lpstr>
      <vt:lpstr>PowerPoint Presentation</vt:lpstr>
      <vt:lpstr>PowerPoint Presentation</vt:lpstr>
      <vt:lpstr>Python Examples</vt:lpstr>
      <vt:lpstr>NumPy</vt:lpstr>
      <vt:lpstr>PowerPoint Presentation</vt:lpstr>
      <vt:lpstr>PowerPoint Presentation</vt:lpstr>
      <vt:lpstr>PowerPoint Presentation</vt:lpstr>
      <vt:lpstr>PowerPoint Presentation</vt:lpstr>
      <vt:lpstr>NumPy Examples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Kyle Kotowick</dc:creator>
  <cp:lastModifiedBy>Kyle Kotowick</cp:lastModifiedBy>
  <cp:revision>196</cp:revision>
  <dcterms:created xsi:type="dcterms:W3CDTF">2019-09-16T15:53:39Z</dcterms:created>
  <dcterms:modified xsi:type="dcterms:W3CDTF">2019-11-17T20:54:44Z</dcterms:modified>
</cp:coreProperties>
</file>