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2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677A50-4F6B-4E54-AE76-441C0C31322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208A6-465D-4A10-A98D-E7CE92F66C6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87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77A50-4F6B-4E54-AE76-441C0C31322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286966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77A50-4F6B-4E54-AE76-441C0C31322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208A6-465D-4A10-A98D-E7CE92F66C6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11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77A50-4F6B-4E54-AE76-441C0C31322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226228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77A50-4F6B-4E54-AE76-441C0C31322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208A6-465D-4A10-A98D-E7CE92F66C6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37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77A50-4F6B-4E54-AE76-441C0C31322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222753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77A50-4F6B-4E54-AE76-441C0C313226}"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9126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77A50-4F6B-4E54-AE76-441C0C313226}"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282982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77A50-4F6B-4E54-AE76-441C0C313226}"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292994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77A50-4F6B-4E54-AE76-441C0C31322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208A6-465D-4A10-A98D-E7CE92F66C6E}" type="slidenum">
              <a:rPr lang="en-IN" smtClean="0"/>
              <a:t>‹#›</a:t>
            </a:fld>
            <a:endParaRPr lang="en-IN"/>
          </a:p>
        </p:txBody>
      </p:sp>
    </p:spTree>
    <p:extLst>
      <p:ext uri="{BB962C8B-B14F-4D97-AF65-F5344CB8AC3E}">
        <p14:creationId xmlns:p14="http://schemas.microsoft.com/office/powerpoint/2010/main" val="353988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77A50-4F6B-4E54-AE76-441C0C31322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208A6-465D-4A10-A98D-E7CE92F66C6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59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677A50-4F6B-4E54-AE76-441C0C313226}" type="datetimeFigureOut">
              <a:rPr lang="en-IN" smtClean="0"/>
              <a:t>09-11-2022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2208A6-465D-4A10-A98D-E7CE92F66C6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8320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226BDC-9460-ABD6-E1F1-A8B005D98E05}"/>
              </a:ext>
            </a:extLst>
          </p:cNvPr>
          <p:cNvSpPr>
            <a:spLocks noGrp="1"/>
          </p:cNvSpPr>
          <p:nvPr>
            <p:ph type="title"/>
          </p:nvPr>
        </p:nvSpPr>
        <p:spPr>
          <a:xfrm>
            <a:off x="1741716" y="5638800"/>
            <a:ext cx="8077200" cy="914399"/>
          </a:xfrm>
        </p:spPr>
        <p:txBody>
          <a:bodyPr>
            <a:normAutofit/>
          </a:bodyPr>
          <a:lstStyle/>
          <a:p>
            <a:pPr algn="ctr" fontAlgn="auto">
              <a:spcAft>
                <a:spcPts val="0"/>
              </a:spcAft>
              <a:defRPr/>
            </a:pPr>
            <a:r>
              <a:rPr lang="en-US" sz="2400" dirty="0">
                <a:solidFill>
                  <a:srgbClr val="7030A0"/>
                </a:solidFill>
              </a:rPr>
              <a:t>Ballarpur Institute of  Technology, Ballarpur</a:t>
            </a:r>
            <a:br>
              <a:rPr lang="en-US" sz="2400" dirty="0">
                <a:solidFill>
                  <a:schemeClr val="tx1"/>
                </a:solidFill>
              </a:rPr>
            </a:br>
            <a:r>
              <a:rPr lang="en-US" sz="2400" dirty="0">
                <a:solidFill>
                  <a:srgbClr val="7030A0"/>
                </a:solidFill>
                <a:latin typeface="Times New Roman" pitchFamily="18" charset="0"/>
                <a:cs typeface="Times New Roman" pitchFamily="18" charset="0"/>
              </a:rPr>
              <a:t> </a:t>
            </a:r>
            <a:r>
              <a:rPr lang="en-US" sz="1800" dirty="0">
                <a:solidFill>
                  <a:srgbClr val="7030A0"/>
                </a:solidFill>
                <a:latin typeface="Times New Roman" pitchFamily="18" charset="0"/>
                <a:cs typeface="Times New Roman" pitchFamily="18" charset="0"/>
              </a:rPr>
              <a:t>Session 2</a:t>
            </a:r>
            <a:r>
              <a:rPr lang="en-GB" sz="1800" dirty="0">
                <a:solidFill>
                  <a:srgbClr val="7030A0"/>
                </a:solidFill>
                <a:latin typeface="Times New Roman" pitchFamily="18" charset="0"/>
                <a:cs typeface="Times New Roman" pitchFamily="18" charset="0"/>
              </a:rPr>
              <a:t>022</a:t>
            </a:r>
            <a:r>
              <a:rPr lang="en-US" sz="1800" dirty="0">
                <a:solidFill>
                  <a:srgbClr val="7030A0"/>
                </a:solidFill>
                <a:latin typeface="Times New Roman" pitchFamily="18" charset="0"/>
                <a:cs typeface="Times New Roman" pitchFamily="18" charset="0"/>
              </a:rPr>
              <a:t>-20</a:t>
            </a:r>
            <a:r>
              <a:rPr lang="en-GB" sz="1800" dirty="0">
                <a:solidFill>
                  <a:srgbClr val="7030A0"/>
                </a:solidFill>
                <a:latin typeface="Times New Roman" pitchFamily="18" charset="0"/>
                <a:cs typeface="Times New Roman" pitchFamily="18" charset="0"/>
              </a:rPr>
              <a:t>23</a:t>
            </a:r>
            <a:endParaRPr lang="en-US" sz="1800" dirty="0">
              <a:solidFill>
                <a:schemeClr val="tx1"/>
              </a:solidFill>
            </a:endParaRPr>
          </a:p>
        </p:txBody>
      </p:sp>
      <p:sp>
        <p:nvSpPr>
          <p:cNvPr id="9" name="Subtitle 2">
            <a:extLst>
              <a:ext uri="{FF2B5EF4-FFF2-40B4-BE49-F238E27FC236}">
                <a16:creationId xmlns:a16="http://schemas.microsoft.com/office/drawing/2014/main" id="{DD5FAC79-1271-8E71-2B66-230056B09A1C}"/>
              </a:ext>
            </a:extLst>
          </p:cNvPr>
          <p:cNvSpPr txBox="1">
            <a:spLocks/>
          </p:cNvSpPr>
          <p:nvPr/>
        </p:nvSpPr>
        <p:spPr>
          <a:xfrm>
            <a:off x="1741716" y="228600"/>
            <a:ext cx="8153400" cy="5334000"/>
          </a:xfrm>
          <a:prstGeom prst="rect">
            <a:avLst/>
          </a:prstGeom>
        </p:spPr>
        <p:txBody>
          <a:bodyPr vert="horz" lIns="91440" tIns="45720" rIns="91440" bIns="45720" rtlCol="0">
            <a:normAutofit fontScale="40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342900" lvl="0" indent="-342900" algn="ctr">
              <a:spcBef>
                <a:spcPct val="20000"/>
              </a:spcBef>
              <a:defRPr/>
            </a:pPr>
            <a:endParaRPr lang="en-US" sz="2900" dirty="0">
              <a:latin typeface="Times New Roman" pitchFamily="18" charset="0"/>
              <a:cs typeface="Times New Roman" pitchFamily="18" charset="0"/>
            </a:endParaRPr>
          </a:p>
          <a:p>
            <a:pPr algn="ctr"/>
            <a:r>
              <a:rPr kumimoji="0" lang="en-US" sz="29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n-GB" sz="29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Local Contractors</a:t>
            </a:r>
            <a:r>
              <a:rPr kumimoji="0" lang="en-US" sz="29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endParaRPr lang="en-US" sz="2200" dirty="0">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r>
              <a:rPr kumimoji="0" lang="en-US" sz="51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Guided by</a:t>
            </a: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r>
              <a:rPr kumimoji="0" lang="en-US" sz="51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Prof.</a:t>
            </a:r>
            <a:r>
              <a:rPr kumimoji="0" lang="en-US" sz="51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5100" b="0" i="0" u="none" strike="noStrike" kern="1200" cap="none" spc="0" normalizeH="0" noProof="0" dirty="0" err="1">
                <a:ln>
                  <a:noFill/>
                </a:ln>
                <a:solidFill>
                  <a:schemeClr val="tx1"/>
                </a:solidFill>
                <a:effectLst/>
                <a:uLnTx/>
                <a:uFillTx/>
                <a:latin typeface="Times New Roman" pitchFamily="18" charset="0"/>
                <a:cs typeface="Times New Roman" pitchFamily="18" charset="0"/>
              </a:rPr>
              <a:t>Hirendra</a:t>
            </a:r>
            <a:r>
              <a:rPr kumimoji="0" lang="en-US" sz="5100" b="0" i="0" u="none" strike="noStrike" kern="1200" cap="none" spc="0" normalizeH="0" noProof="0" dirty="0">
                <a:ln>
                  <a:noFill/>
                </a:ln>
                <a:solidFill>
                  <a:schemeClr val="tx1"/>
                </a:solidFill>
                <a:effectLst/>
                <a:uLnTx/>
                <a:uFillTx/>
                <a:latin typeface="Times New Roman" pitchFamily="18" charset="0"/>
                <a:cs typeface="Times New Roman" pitchFamily="18" charset="0"/>
              </a:rPr>
              <a:t> R. </a:t>
            </a:r>
            <a:r>
              <a:rPr kumimoji="0" lang="en-US" sz="5100" b="0" i="0" u="none" strike="noStrike" kern="1200" cap="none" spc="0" normalizeH="0" noProof="0" dirty="0" err="1">
                <a:ln>
                  <a:noFill/>
                </a:ln>
                <a:solidFill>
                  <a:schemeClr val="tx1"/>
                </a:solidFill>
                <a:effectLst/>
                <a:uLnTx/>
                <a:uFillTx/>
                <a:latin typeface="Times New Roman" pitchFamily="18" charset="0"/>
                <a:cs typeface="Times New Roman" pitchFamily="18" charset="0"/>
              </a:rPr>
              <a:t>Hajare</a:t>
            </a:r>
            <a:endParaRPr kumimoji="0" lang="en-US" sz="51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lvl="0" indent="-342900" algn="ctr">
              <a:spcBef>
                <a:spcPct val="20000"/>
              </a:spcBef>
              <a:defRPr/>
            </a:pPr>
            <a:r>
              <a:rPr lang="en-US" sz="3200" dirty="0">
                <a:solidFill>
                  <a:srgbClr val="C00000"/>
                </a:solidFill>
                <a:latin typeface="Times New Roman" pitchFamily="18" charset="0"/>
                <a:cs typeface="Times New Roman" pitchFamily="18" charset="0"/>
              </a:rPr>
              <a:t>Department of Computer Science and  Engineering</a:t>
            </a:r>
          </a:p>
          <a:p>
            <a:pPr marL="342900" lvl="0" indent="-342900" algn="ctr">
              <a:spcBef>
                <a:spcPct val="20000"/>
              </a:spcBef>
              <a:defRPr/>
            </a:pPr>
            <a:endParaRPr lang="en-US" sz="3200" dirty="0">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endPar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endParaRPr lang="en-US" sz="2400" dirty="0">
              <a:latin typeface="Times New Roman" pitchFamily="18" charset="0"/>
              <a:cs typeface="Times New Roman" pitchFamily="18" charset="0"/>
            </a:endParaRPr>
          </a:p>
          <a:p>
            <a:pPr marL="342900" lvl="0" indent="-342900" algn="ctr">
              <a:spcBef>
                <a:spcPct val="20000"/>
              </a:spcBef>
              <a:defRPr/>
            </a:pPr>
            <a:r>
              <a:rPr lang="en-US" sz="2400" dirty="0">
                <a:latin typeface="Times New Roman" pitchFamily="18" charset="0"/>
                <a:cs typeface="Times New Roman" pitchFamily="18" charset="0"/>
              </a:rPr>
              <a:t>             </a:t>
            </a:r>
          </a:p>
          <a:p>
            <a:pPr marL="342900" lvl="0" indent="-342900" algn="ctr">
              <a:spcBef>
                <a:spcPct val="20000"/>
              </a:spcBef>
              <a:defRPr/>
            </a:pPr>
            <a:endParaRPr lang="en-US" sz="2400" dirty="0">
              <a:latin typeface="Times New Roman" pitchFamily="18" charset="0"/>
              <a:cs typeface="Times New Roman" pitchFamily="18" charset="0"/>
            </a:endParaRPr>
          </a:p>
          <a:p>
            <a:pPr marL="342900" lvl="0" indent="-342900" algn="ctr">
              <a:spcBef>
                <a:spcPct val="20000"/>
              </a:spcBef>
              <a:defRPr/>
            </a:pPr>
            <a:endParaRPr lang="en-US" sz="2400" dirty="0">
              <a:latin typeface="Times New Roman" pitchFamily="18" charset="0"/>
              <a:cs typeface="Times New Roman" pitchFamily="18" charset="0"/>
            </a:endParaRPr>
          </a:p>
          <a:p>
            <a:pPr marL="342900" lvl="0" indent="-342900" algn="ctr">
              <a:spcBef>
                <a:spcPct val="20000"/>
              </a:spcBef>
              <a:defRPr/>
            </a:pPr>
            <a:r>
              <a:rPr lang="en-US" sz="4200" dirty="0">
                <a:latin typeface="Times New Roman" pitchFamily="18" charset="0"/>
                <a:cs typeface="Times New Roman" pitchFamily="18" charset="0"/>
              </a:rPr>
              <a:t>Presented </a:t>
            </a:r>
            <a:r>
              <a:rPr lang="en-GB" sz="4200" dirty="0">
                <a:latin typeface="Times New Roman" pitchFamily="18" charset="0"/>
                <a:cs typeface="Times New Roman" pitchFamily="18" charset="0"/>
              </a:rPr>
              <a:t>by</a:t>
            </a:r>
          </a:p>
          <a:p>
            <a:pPr marL="342900" lvl="0" indent="-342900" algn="ctr">
              <a:spcBef>
                <a:spcPct val="20000"/>
              </a:spcBef>
              <a:defRPr/>
            </a:pPr>
            <a:endParaRPr lang="en-GB" sz="4500" dirty="0">
              <a:latin typeface="Times New Roman" pitchFamily="18" charset="0"/>
              <a:cs typeface="Times New Roman" pitchFamily="18" charset="0"/>
            </a:endParaRPr>
          </a:p>
          <a:p>
            <a:pPr marL="342900" lvl="0" indent="-342900" algn="ctr">
              <a:spcBef>
                <a:spcPct val="20000"/>
              </a:spcBef>
              <a:defRPr/>
            </a:pPr>
            <a:r>
              <a:rPr lang="en-GB" sz="4300" dirty="0" err="1">
                <a:latin typeface="Times New Roman" pitchFamily="18" charset="0"/>
                <a:cs typeface="Times New Roman" pitchFamily="18" charset="0"/>
              </a:rPr>
              <a:t>Mr.Rushikesh</a:t>
            </a:r>
            <a:r>
              <a:rPr lang="en-GB" sz="4300" dirty="0">
                <a:latin typeface="Times New Roman" pitchFamily="18" charset="0"/>
                <a:cs typeface="Times New Roman" pitchFamily="18" charset="0"/>
              </a:rPr>
              <a:t> Upare</a:t>
            </a:r>
            <a:endParaRPr lang="en-US" sz="4300" dirty="0">
              <a:latin typeface="Times New Roman" pitchFamily="18" charset="0"/>
              <a:cs typeface="Times New Roman" pitchFamily="18" charset="0"/>
            </a:endParaRPr>
          </a:p>
          <a:p>
            <a:pPr marL="342900" lvl="0" indent="-342900" algn="ctr">
              <a:spcBef>
                <a:spcPct val="20000"/>
              </a:spcBef>
              <a:defRPr/>
            </a:pPr>
            <a:r>
              <a:rPr lang="en-US" sz="4500" dirty="0">
                <a:latin typeface="Times New Roman" pitchFamily="18" charset="0"/>
                <a:cs typeface="Times New Roman" pitchFamily="18" charset="0"/>
              </a:rPr>
              <a:t>Mr.</a:t>
            </a:r>
            <a:r>
              <a:rPr lang="en-GB" sz="4500" dirty="0">
                <a:latin typeface="Times New Roman" pitchFamily="18" charset="0"/>
                <a:cs typeface="Times New Roman" pitchFamily="18" charset="0"/>
              </a:rPr>
              <a:t>Rohit Ghate</a:t>
            </a:r>
          </a:p>
          <a:p>
            <a:pPr marL="342900" lvl="0" indent="-342900" algn="ctr">
              <a:spcBef>
                <a:spcPct val="20000"/>
              </a:spcBef>
              <a:defRPr/>
            </a:pPr>
            <a:r>
              <a:rPr lang="en-GB" sz="4300" dirty="0">
                <a:latin typeface="Times New Roman" pitchFamily="18" charset="0"/>
                <a:cs typeface="Times New Roman" pitchFamily="18" charset="0"/>
              </a:rPr>
              <a:t>Mr.Dhiraj chaudhary</a:t>
            </a:r>
          </a:p>
          <a:p>
            <a:pPr marL="342900" lvl="0" indent="-342900" algn="ctr">
              <a:spcBef>
                <a:spcPct val="20000"/>
              </a:spcBef>
              <a:defRPr/>
            </a:pPr>
            <a:r>
              <a:rPr lang="en-GB" sz="4300" dirty="0">
                <a:latin typeface="Times New Roman" pitchFamily="18" charset="0"/>
                <a:cs typeface="Times New Roman" pitchFamily="18" charset="0"/>
              </a:rPr>
              <a:t>Miss.Swati Wadaskar</a:t>
            </a:r>
            <a:endParaRPr lang="en-US" sz="4300" dirty="0">
              <a:latin typeface="Times New Roman" pitchFamily="18" charset="0"/>
              <a:cs typeface="Times New Roman" pitchFamily="18" charset="0"/>
            </a:endParaRPr>
          </a:p>
          <a:p>
            <a:pPr marL="342900" lvl="0" indent="-342900" algn="ctr">
              <a:spcBef>
                <a:spcPct val="20000"/>
              </a:spcBef>
              <a:defRPr/>
            </a:pPr>
            <a:r>
              <a:rPr lang="en-US" sz="4500" dirty="0">
                <a:latin typeface="Times New Roman" pitchFamily="18" charset="0"/>
                <a:cs typeface="Times New Roman" pitchFamily="18" charset="0"/>
              </a:rPr>
              <a:t>      B.E.  I</a:t>
            </a:r>
            <a:r>
              <a:rPr lang="en-GB" sz="4500" dirty="0">
                <a:latin typeface="Times New Roman" pitchFamily="18" charset="0"/>
                <a:cs typeface="Times New Roman" pitchFamily="18" charset="0"/>
              </a:rPr>
              <a:t>II </a:t>
            </a:r>
            <a:r>
              <a:rPr lang="en-US" sz="4500" dirty="0">
                <a:latin typeface="Times New Roman" pitchFamily="18" charset="0"/>
                <a:cs typeface="Times New Roman" pitchFamily="18" charset="0"/>
              </a:rPr>
              <a:t>YEAR / V</a:t>
            </a:r>
            <a:r>
              <a:rPr lang="en-GB" sz="4500" dirty="0">
                <a:latin typeface="Times New Roman" pitchFamily="18" charset="0"/>
                <a:cs typeface="Times New Roman" pitchFamily="18" charset="0"/>
              </a:rPr>
              <a:t> </a:t>
            </a:r>
            <a:r>
              <a:rPr lang="en-US" sz="4500" dirty="0">
                <a:latin typeface="Times New Roman" pitchFamily="18" charset="0"/>
                <a:cs typeface="Times New Roman" pitchFamily="18" charset="0"/>
              </a:rPr>
              <a:t>Semester</a:t>
            </a:r>
          </a:p>
          <a:p>
            <a:pPr marL="342900" lvl="0" indent="-342900" algn="ctr">
              <a:spcBef>
                <a:spcPct val="20000"/>
              </a:spcBef>
              <a:defRPr/>
            </a:pPr>
            <a:r>
              <a:rPr lang="en-US" sz="4500" dirty="0">
                <a:latin typeface="Times New Roman" pitchFamily="18" charset="0"/>
                <a:cs typeface="Times New Roman" pitchFamily="18" charset="0"/>
              </a:rPr>
              <a:t>(Computer science and engineering)</a:t>
            </a:r>
          </a:p>
          <a:p>
            <a:pPr marL="342900" lvl="0" indent="-342900" algn="ctr">
              <a:spcBef>
                <a:spcPct val="20000"/>
              </a:spcBef>
              <a:defRPr/>
            </a:pPr>
            <a:r>
              <a:rPr lang="en-US" sz="2400" dirty="0">
                <a:solidFill>
                  <a:srgbClr val="7030A0"/>
                </a:solidFill>
                <a:latin typeface="Times New Roman" pitchFamily="18" charset="0"/>
                <a:cs typeface="Times New Roman" pitchFamily="18" charset="0"/>
              </a:rPr>
              <a:t>      </a:t>
            </a:r>
            <a:r>
              <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a:p>
            <a:pPr marL="342900" marR="0" lvl="0" indent="-342900" algn="ctr" defTabSz="914400" rtl="0" eaLnBrk="1" fontAlgn="auto" latinLnBrk="0" hangingPunct="1">
              <a:lnSpc>
                <a:spcPct val="100000"/>
              </a:lnSpc>
              <a:spcBef>
                <a:spcPct val="20000"/>
              </a:spcBef>
              <a:spcAft>
                <a:spcPts val="0"/>
              </a:spcAft>
              <a:buClrTx/>
              <a:buSzTx/>
              <a:buFont typeface="Wingdings"/>
              <a:buNone/>
              <a:tabLst/>
              <a:defRPr/>
            </a:pPr>
            <a:endPar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 name="Picture 9" descr="BIT%20-%20Final%20logo%20feb26">
            <a:extLst>
              <a:ext uri="{FF2B5EF4-FFF2-40B4-BE49-F238E27FC236}">
                <a16:creationId xmlns:a16="http://schemas.microsoft.com/office/drawing/2014/main" id="{8F1239A8-7F42-E78C-55BD-C8BA95974A79}"/>
              </a:ext>
            </a:extLst>
          </p:cNvPr>
          <p:cNvPicPr/>
          <p:nvPr/>
        </p:nvPicPr>
        <p:blipFill>
          <a:blip r:embed="rId2"/>
          <a:srcRect l="31017" t="8965" r="21938" b="15639"/>
          <a:stretch>
            <a:fillRect/>
          </a:stretch>
        </p:blipFill>
        <p:spPr bwMode="auto">
          <a:xfrm>
            <a:off x="5308828" y="1957389"/>
            <a:ext cx="1019175" cy="1113802"/>
          </a:xfrm>
          <a:prstGeom prst="rect">
            <a:avLst/>
          </a:prstGeom>
          <a:noFill/>
          <a:ln w="9525">
            <a:noFill/>
            <a:miter lim="800000"/>
            <a:headEnd/>
            <a:tailEnd/>
          </a:ln>
        </p:spPr>
      </p:pic>
    </p:spTree>
    <p:extLst>
      <p:ext uri="{BB962C8B-B14F-4D97-AF65-F5344CB8AC3E}">
        <p14:creationId xmlns:p14="http://schemas.microsoft.com/office/powerpoint/2010/main" val="230131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alpha val="33000"/>
          </a:srgb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C1181F-5E09-ED19-544B-16DD7B6EAE0E}"/>
              </a:ext>
            </a:extLst>
          </p:cNvPr>
          <p:cNvSpPr>
            <a:spLocks noGrp="1"/>
          </p:cNvSpPr>
          <p:nvPr>
            <p:ph type="title"/>
          </p:nvPr>
        </p:nvSpPr>
        <p:spPr>
          <a:xfrm>
            <a:off x="2373088" y="274638"/>
            <a:ext cx="8229600" cy="1143000"/>
          </a:xfrm>
        </p:spPr>
        <p:txBody>
          <a:bodyPr/>
          <a:lstStyle/>
          <a:p>
            <a:pPr algn="ctr"/>
            <a:r>
              <a:rPr lang="en-GB" u="sng" dirty="0"/>
              <a:t>Conclusion</a:t>
            </a:r>
            <a:endParaRPr lang="en-US" u="sng" dirty="0"/>
          </a:p>
        </p:txBody>
      </p:sp>
      <p:sp>
        <p:nvSpPr>
          <p:cNvPr id="5" name="Content Placeholder 2">
            <a:extLst>
              <a:ext uri="{FF2B5EF4-FFF2-40B4-BE49-F238E27FC236}">
                <a16:creationId xmlns:a16="http://schemas.microsoft.com/office/drawing/2014/main" id="{F2D0A5BF-F73A-6ECC-0D70-63E97F777950}"/>
              </a:ext>
            </a:extLst>
          </p:cNvPr>
          <p:cNvSpPr>
            <a:spLocks noGrp="1"/>
          </p:cNvSpPr>
          <p:nvPr>
            <p:ph idx="1"/>
          </p:nvPr>
        </p:nvSpPr>
        <p:spPr>
          <a:xfrm>
            <a:off x="2373088" y="1600200"/>
            <a:ext cx="8229600" cy="4525963"/>
          </a:xfrm>
        </p:spPr>
        <p:txBody>
          <a:bodyPr>
            <a:normAutofit/>
          </a:bodyPr>
          <a:lstStyle/>
          <a:p>
            <a:r>
              <a:rPr lang="en-GB" sz="2800" dirty="0"/>
              <a:t>The website is run successfully.</a:t>
            </a:r>
            <a:endParaRPr lang="en-US" sz="2800" dirty="0"/>
          </a:p>
        </p:txBody>
      </p:sp>
    </p:spTree>
    <p:extLst>
      <p:ext uri="{BB962C8B-B14F-4D97-AF65-F5344CB8AC3E}">
        <p14:creationId xmlns:p14="http://schemas.microsoft.com/office/powerpoint/2010/main" val="237483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A86889-B754-8CF8-1969-8912ED8A0273}"/>
              </a:ext>
            </a:extLst>
          </p:cNvPr>
          <p:cNvSpPr>
            <a:spLocks noGrp="1"/>
          </p:cNvSpPr>
          <p:nvPr>
            <p:ph type="title"/>
          </p:nvPr>
        </p:nvSpPr>
        <p:spPr>
          <a:xfrm>
            <a:off x="2362196" y="274638"/>
            <a:ext cx="8229600" cy="1143000"/>
          </a:xfrm>
        </p:spPr>
        <p:txBody>
          <a:bodyPr/>
          <a:lstStyle/>
          <a:p>
            <a:pPr algn="ctr"/>
            <a:r>
              <a:rPr lang="en-US" u="sng" dirty="0"/>
              <a:t>INTRODUCTION</a:t>
            </a:r>
          </a:p>
        </p:txBody>
      </p:sp>
      <p:sp>
        <p:nvSpPr>
          <p:cNvPr id="8" name="Content Placeholder 2">
            <a:extLst>
              <a:ext uri="{FF2B5EF4-FFF2-40B4-BE49-F238E27FC236}">
                <a16:creationId xmlns:a16="http://schemas.microsoft.com/office/drawing/2014/main" id="{B3A602DA-CF23-8808-7EFC-11D09969DF04}"/>
              </a:ext>
            </a:extLst>
          </p:cNvPr>
          <p:cNvSpPr>
            <a:spLocks noGrp="1"/>
          </p:cNvSpPr>
          <p:nvPr>
            <p:ph idx="1"/>
          </p:nvPr>
        </p:nvSpPr>
        <p:spPr>
          <a:xfrm>
            <a:off x="2362196" y="1600200"/>
            <a:ext cx="8229600" cy="4525963"/>
          </a:xfrm>
        </p:spPr>
        <p:txBody>
          <a:bodyPr>
            <a:normAutofit/>
          </a:bodyPr>
          <a:lstStyle/>
          <a:p>
            <a:pPr marL="0" indent="0">
              <a:buNone/>
            </a:pPr>
            <a:r>
              <a:rPr lang="en-US" dirty="0"/>
              <a:t>This website is about local contractors such as for any work Admission, painting,</a:t>
            </a:r>
          </a:p>
          <a:p>
            <a:pPr marL="0" indent="0">
              <a:buNone/>
            </a:pPr>
            <a:r>
              <a:rPr lang="en-US" dirty="0"/>
              <a:t>furniture, Deals ,. Repairing, </a:t>
            </a:r>
            <a:r>
              <a:rPr lang="en-US" dirty="0" err="1"/>
              <a:t>borwells</a:t>
            </a:r>
            <a:r>
              <a:rPr lang="en-US" dirty="0"/>
              <a:t>, old bikes, old mobile new mobile, House builders,</a:t>
            </a:r>
          </a:p>
          <a:p>
            <a:pPr marL="0" indent="0">
              <a:buNone/>
            </a:pPr>
            <a:r>
              <a:rPr lang="en-US" dirty="0"/>
              <a:t>contractors, online form filling, mentors, Sponsors, Computer Specialists, Doctors, and</a:t>
            </a:r>
          </a:p>
          <a:p>
            <a:pPr marL="0" indent="0">
              <a:buNone/>
            </a:pPr>
            <a:r>
              <a:rPr lang="en-US" dirty="0"/>
              <a:t>specialists, Supervisors. This website will be end for all problems, you will get every specialists</a:t>
            </a:r>
          </a:p>
          <a:p>
            <a:pPr marL="0" indent="0">
              <a:buNone/>
            </a:pPr>
            <a:r>
              <a:rPr lang="en-US" dirty="0"/>
              <a:t>phone number from all work and technology field. and the numbers will be updated regularly for</a:t>
            </a:r>
          </a:p>
          <a:p>
            <a:pPr marL="0" indent="0">
              <a:buNone/>
            </a:pPr>
            <a:r>
              <a:rPr lang="en-US" dirty="0"/>
              <a:t>user convenience</a:t>
            </a:r>
          </a:p>
        </p:txBody>
      </p:sp>
    </p:spTree>
    <p:extLst>
      <p:ext uri="{BB962C8B-B14F-4D97-AF65-F5344CB8AC3E}">
        <p14:creationId xmlns:p14="http://schemas.microsoft.com/office/powerpoint/2010/main" val="116008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308FE6-C176-F8A4-FF74-D6A4DFC19E68}"/>
              </a:ext>
            </a:extLst>
          </p:cNvPr>
          <p:cNvSpPr>
            <a:spLocks noGrp="1"/>
          </p:cNvSpPr>
          <p:nvPr>
            <p:ph type="title"/>
          </p:nvPr>
        </p:nvSpPr>
        <p:spPr>
          <a:xfrm>
            <a:off x="2177143" y="274638"/>
            <a:ext cx="8229600" cy="1143000"/>
          </a:xfrm>
        </p:spPr>
        <p:txBody>
          <a:bodyPr/>
          <a:lstStyle/>
          <a:p>
            <a:pPr algn="ctr"/>
            <a:r>
              <a:rPr lang="en-GB" u="sng" dirty="0"/>
              <a:t>Literature Survey</a:t>
            </a:r>
            <a:endParaRPr lang="en-US" u="sng" dirty="0"/>
          </a:p>
        </p:txBody>
      </p:sp>
      <p:sp>
        <p:nvSpPr>
          <p:cNvPr id="5" name="Content Placeholder 2">
            <a:extLst>
              <a:ext uri="{FF2B5EF4-FFF2-40B4-BE49-F238E27FC236}">
                <a16:creationId xmlns:a16="http://schemas.microsoft.com/office/drawing/2014/main" id="{CFAF47C7-EE1B-6117-6426-FB26EA72FC2B}"/>
              </a:ext>
            </a:extLst>
          </p:cNvPr>
          <p:cNvSpPr>
            <a:spLocks noGrp="1"/>
          </p:cNvSpPr>
          <p:nvPr>
            <p:ph idx="1"/>
          </p:nvPr>
        </p:nvSpPr>
        <p:spPr>
          <a:xfrm>
            <a:off x="2177143" y="1600200"/>
            <a:ext cx="8229600" cy="4525963"/>
          </a:xfrm>
        </p:spPr>
        <p:txBody>
          <a:bodyPr/>
          <a:lstStyle/>
          <a:p>
            <a:r>
              <a:rPr lang="en-GB" dirty="0"/>
              <a:t>There are websites in the past times but the user have to struggle for the Access  of the numbers and it is time consuming way so this website is best in all parameters</a:t>
            </a:r>
          </a:p>
          <a:p>
            <a:endParaRPr lang="en-US" dirty="0"/>
          </a:p>
        </p:txBody>
      </p:sp>
    </p:spTree>
    <p:extLst>
      <p:ext uri="{BB962C8B-B14F-4D97-AF65-F5344CB8AC3E}">
        <p14:creationId xmlns:p14="http://schemas.microsoft.com/office/powerpoint/2010/main" val="84811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73747D-14C1-BFB0-3EBC-526F5208FAF1}"/>
              </a:ext>
            </a:extLst>
          </p:cNvPr>
          <p:cNvSpPr>
            <a:spLocks noGrp="1"/>
          </p:cNvSpPr>
          <p:nvPr>
            <p:ph type="title"/>
          </p:nvPr>
        </p:nvSpPr>
        <p:spPr>
          <a:xfrm>
            <a:off x="2340430" y="274638"/>
            <a:ext cx="8229600" cy="1143000"/>
          </a:xfrm>
        </p:spPr>
        <p:txBody>
          <a:bodyPr/>
          <a:lstStyle/>
          <a:p>
            <a:pPr algn="ctr"/>
            <a:r>
              <a:rPr lang="en-GB" u="sng" dirty="0"/>
              <a:t>Purposed system</a:t>
            </a:r>
            <a:endParaRPr lang="en-US" u="sng" dirty="0"/>
          </a:p>
        </p:txBody>
      </p:sp>
      <p:sp>
        <p:nvSpPr>
          <p:cNvPr id="7" name="Content Placeholder 2">
            <a:extLst>
              <a:ext uri="{FF2B5EF4-FFF2-40B4-BE49-F238E27FC236}">
                <a16:creationId xmlns:a16="http://schemas.microsoft.com/office/drawing/2014/main" id="{DA42385A-81AF-2FB7-3C34-A4D5FB7641E9}"/>
              </a:ext>
            </a:extLst>
          </p:cNvPr>
          <p:cNvSpPr>
            <a:spLocks noGrp="1"/>
          </p:cNvSpPr>
          <p:nvPr>
            <p:ph idx="1"/>
          </p:nvPr>
        </p:nvSpPr>
        <p:spPr>
          <a:xfrm>
            <a:off x="2340430" y="1600200"/>
            <a:ext cx="8229600" cy="4525963"/>
          </a:xfrm>
        </p:spPr>
        <p:txBody>
          <a:bodyPr>
            <a:normAutofit/>
          </a:bodyPr>
          <a:lstStyle/>
          <a:p>
            <a:r>
              <a:rPr lang="en-GB" sz="2400" dirty="0"/>
              <a:t>This website for a user convenience to find the required person’s or a contractor to get the user work done the user don’t have to roam in the market to find the dealer or contract. The user can easily get the contractor mobile number In this website.</a:t>
            </a:r>
            <a:endParaRPr lang="en-US" sz="2400" dirty="0"/>
          </a:p>
        </p:txBody>
      </p:sp>
    </p:spTree>
    <p:extLst>
      <p:ext uri="{BB962C8B-B14F-4D97-AF65-F5344CB8AC3E}">
        <p14:creationId xmlns:p14="http://schemas.microsoft.com/office/powerpoint/2010/main" val="104611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12862B-6730-4FF5-EDB4-482680123381}"/>
              </a:ext>
            </a:extLst>
          </p:cNvPr>
          <p:cNvSpPr>
            <a:spLocks noGrp="1"/>
          </p:cNvSpPr>
          <p:nvPr>
            <p:ph type="title"/>
          </p:nvPr>
        </p:nvSpPr>
        <p:spPr>
          <a:xfrm>
            <a:off x="2492831" y="274638"/>
            <a:ext cx="8229600" cy="1143000"/>
          </a:xfrm>
        </p:spPr>
        <p:txBody>
          <a:bodyPr/>
          <a:lstStyle/>
          <a:p>
            <a:pPr algn="ctr"/>
            <a:r>
              <a:rPr lang="en-GB" u="sng" dirty="0"/>
              <a:t>Methodology</a:t>
            </a:r>
            <a:endParaRPr lang="en-US" u="sng" dirty="0"/>
          </a:p>
        </p:txBody>
      </p:sp>
      <p:sp>
        <p:nvSpPr>
          <p:cNvPr id="6" name="TextBox 5">
            <a:extLst>
              <a:ext uri="{FF2B5EF4-FFF2-40B4-BE49-F238E27FC236}">
                <a16:creationId xmlns:a16="http://schemas.microsoft.com/office/drawing/2014/main" id="{ED50F73A-DC63-02BE-DACC-1DCF3824BC3F}"/>
              </a:ext>
            </a:extLst>
          </p:cNvPr>
          <p:cNvSpPr txBox="1"/>
          <p:nvPr/>
        </p:nvSpPr>
        <p:spPr>
          <a:xfrm>
            <a:off x="1404257" y="1428524"/>
            <a:ext cx="10787743" cy="5355312"/>
          </a:xfrm>
          <a:prstGeom prst="rect">
            <a:avLst/>
          </a:prstGeom>
          <a:noFill/>
        </p:spPr>
        <p:txBody>
          <a:bodyPr wrap="square" rtlCol="0">
            <a:spAutoFit/>
          </a:bodyPr>
          <a:lstStyle/>
          <a:p>
            <a:pPr marL="0" indent="0">
              <a:buNone/>
            </a:pPr>
            <a:r>
              <a:rPr lang="en-US" dirty="0"/>
              <a:t>This website was created using HTML</a:t>
            </a:r>
          </a:p>
          <a:p>
            <a:pPr marL="0" indent="0">
              <a:buNone/>
            </a:pPr>
            <a:r>
              <a:rPr lang="en-US" dirty="0"/>
              <a:t>HTML (Hypertext markup language) code ensure the proper formatting of text and Images for</a:t>
            </a:r>
          </a:p>
          <a:p>
            <a:pPr marL="0" indent="0">
              <a:buNone/>
            </a:pPr>
            <a:r>
              <a:rPr lang="en-US" dirty="0"/>
              <a:t>your internet browser without HTML a browser would not know how to display text as</a:t>
            </a:r>
          </a:p>
          <a:p>
            <a:pPr marL="0" indent="0">
              <a:buNone/>
            </a:pPr>
            <a:r>
              <a:rPr lang="en-US" dirty="0"/>
              <a:t>Element. Html also provide a basic structure of the page upon which cascading style sheets are</a:t>
            </a:r>
          </a:p>
          <a:p>
            <a:pPr marL="0" indent="0">
              <a:buNone/>
            </a:pPr>
            <a:r>
              <a:rPr lang="en-US" dirty="0"/>
              <a:t>overload to change its appearance. The </a:t>
            </a:r>
            <a:r>
              <a:rPr lang="en-US" dirty="0" err="1"/>
              <a:t>HyperText</a:t>
            </a:r>
            <a:r>
              <a:rPr lang="en-US" dirty="0"/>
              <a:t> Markup Language or HTML is the</a:t>
            </a:r>
          </a:p>
          <a:p>
            <a:pPr marL="0" indent="0">
              <a:buNone/>
            </a:pPr>
            <a:r>
              <a:rPr lang="en-US" dirty="0"/>
              <a:t>standard markup language for documents designed to be displayed in a web browser. It can be</a:t>
            </a:r>
          </a:p>
          <a:p>
            <a:pPr marL="0" indent="0">
              <a:buNone/>
            </a:pPr>
            <a:r>
              <a:rPr lang="en-US" dirty="0"/>
              <a:t>assisted by technologies such as Cascading Style Sheets (CSS) and scripting languages such</a:t>
            </a:r>
          </a:p>
          <a:p>
            <a:pPr marL="0" indent="0">
              <a:buNone/>
            </a:pPr>
            <a:r>
              <a:rPr lang="en-US" dirty="0"/>
              <a:t>as JavaScript.</a:t>
            </a:r>
          </a:p>
          <a:p>
            <a:pPr marL="0" indent="0">
              <a:buNone/>
            </a:pPr>
            <a:r>
              <a:rPr lang="en-US" dirty="0"/>
              <a:t>Web browsers receive HTML documents from a web server or from local storage and render the</a:t>
            </a:r>
          </a:p>
          <a:p>
            <a:pPr marL="0" indent="0">
              <a:buNone/>
            </a:pPr>
            <a:r>
              <a:rPr lang="en-US" dirty="0"/>
              <a:t>documents into multimedia web pages. HTML describes the structure of a web</a:t>
            </a:r>
          </a:p>
          <a:p>
            <a:pPr marL="0" indent="0">
              <a:buNone/>
            </a:pPr>
            <a:r>
              <a:rPr lang="en-US" dirty="0"/>
              <a:t>page semantically and originally included cues for the appearance of the document.</a:t>
            </a:r>
          </a:p>
          <a:p>
            <a:pPr marL="0" indent="0">
              <a:buNone/>
            </a:pPr>
            <a:r>
              <a:rPr lang="en-US" dirty="0"/>
              <a:t>HTML elements are the building blocks of HTML pages. With HTML constructs, images and</a:t>
            </a:r>
          </a:p>
          <a:p>
            <a:pPr marL="0" indent="0">
              <a:buNone/>
            </a:pPr>
            <a:r>
              <a:rPr lang="en-US" dirty="0"/>
              <a:t>other objects such as interactive forms may be embedded into the rendered page. HTML</a:t>
            </a:r>
          </a:p>
          <a:p>
            <a:pPr marL="0" indent="0">
              <a:buNone/>
            </a:pPr>
            <a:r>
              <a:rPr lang="en-US" dirty="0"/>
              <a:t>provides a means to create structured documents by denoting structural semantics for text such</a:t>
            </a:r>
          </a:p>
          <a:p>
            <a:pPr marL="0" indent="0">
              <a:buNone/>
            </a:pPr>
            <a:r>
              <a:rPr lang="en-US" dirty="0"/>
              <a:t>as headings, paragraphs, lists, links, quotes and other items. HTML elements are delineated</a:t>
            </a:r>
          </a:p>
          <a:p>
            <a:pPr marL="0" indent="0">
              <a:buNone/>
            </a:pPr>
            <a:r>
              <a:rPr lang="en-US" dirty="0"/>
              <a:t>by tags, written using angle brackets. Tags such as &lt;</a:t>
            </a:r>
            <a:r>
              <a:rPr lang="en-US" dirty="0" err="1"/>
              <a:t>img</a:t>
            </a:r>
            <a:r>
              <a:rPr lang="en-US" dirty="0"/>
              <a:t> /&gt; and &lt;input /&gt; directly introduce</a:t>
            </a:r>
          </a:p>
          <a:p>
            <a:pPr marL="0" indent="0">
              <a:buNone/>
            </a:pPr>
            <a:r>
              <a:rPr lang="en-US" dirty="0"/>
              <a:t>content into the page. Other tags such as &lt;p&gt; surround and provide information about</a:t>
            </a:r>
          </a:p>
          <a:p>
            <a:pPr marL="0" indent="0">
              <a:buNone/>
            </a:pPr>
            <a:r>
              <a:rPr lang="en-US" dirty="0"/>
              <a:t>document text and may include other tags as sub-elements. Browsers do not display the HTML</a:t>
            </a:r>
          </a:p>
          <a:p>
            <a:pPr marL="0" indent="0">
              <a:buNone/>
            </a:pPr>
            <a:r>
              <a:rPr lang="en-US" dirty="0"/>
              <a:t>tags but use them to interpret the content of the page.</a:t>
            </a:r>
            <a:endParaRPr lang="en-IN" dirty="0"/>
          </a:p>
        </p:txBody>
      </p:sp>
    </p:spTree>
    <p:extLst>
      <p:ext uri="{BB962C8B-B14F-4D97-AF65-F5344CB8AC3E}">
        <p14:creationId xmlns:p14="http://schemas.microsoft.com/office/powerpoint/2010/main" val="410546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118569-B7A5-D980-64EA-0AEBA1180936}"/>
              </a:ext>
            </a:extLst>
          </p:cNvPr>
          <p:cNvSpPr>
            <a:spLocks noGrp="1"/>
          </p:cNvSpPr>
          <p:nvPr>
            <p:ph type="title"/>
          </p:nvPr>
        </p:nvSpPr>
        <p:spPr>
          <a:xfrm>
            <a:off x="2558135" y="156391"/>
            <a:ext cx="8229600" cy="1143000"/>
          </a:xfrm>
        </p:spPr>
        <p:txBody>
          <a:bodyPr/>
          <a:lstStyle/>
          <a:p>
            <a:pPr algn="ctr"/>
            <a:r>
              <a:rPr lang="en-GB" u="sng" dirty="0"/>
              <a:t>System Architecture</a:t>
            </a:r>
            <a:endParaRPr lang="en-US" u="sng" dirty="0"/>
          </a:p>
        </p:txBody>
      </p:sp>
      <p:sp>
        <p:nvSpPr>
          <p:cNvPr id="5" name="Content Placeholder 2">
            <a:extLst>
              <a:ext uri="{FF2B5EF4-FFF2-40B4-BE49-F238E27FC236}">
                <a16:creationId xmlns:a16="http://schemas.microsoft.com/office/drawing/2014/main" id="{9C703B21-CC81-C529-BD89-352B6AEB43B2}"/>
              </a:ext>
            </a:extLst>
          </p:cNvPr>
          <p:cNvSpPr>
            <a:spLocks noGrp="1"/>
          </p:cNvSpPr>
          <p:nvPr>
            <p:ph idx="1"/>
          </p:nvPr>
        </p:nvSpPr>
        <p:spPr>
          <a:xfrm>
            <a:off x="2558135" y="1568450"/>
            <a:ext cx="8229600" cy="4525963"/>
          </a:xfrm>
        </p:spPr>
        <p:txBody>
          <a:bodyPr/>
          <a:lstStyle/>
          <a:p>
            <a:endParaRPr lang="en-US" dirty="0"/>
          </a:p>
        </p:txBody>
      </p:sp>
    </p:spTree>
    <p:extLst>
      <p:ext uri="{BB962C8B-B14F-4D97-AF65-F5344CB8AC3E}">
        <p14:creationId xmlns:p14="http://schemas.microsoft.com/office/powerpoint/2010/main" val="3764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alpha val="45000"/>
          </a:srgbClr>
        </a:solidFill>
        <a:effectLst/>
      </p:bgPr>
    </p:bg>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323B484-2B0D-D9B8-E5E0-16BAB35923D7}"/>
              </a:ext>
            </a:extLst>
          </p:cNvPr>
          <p:cNvSpPr txBox="1">
            <a:spLocks noChangeArrowheads="1"/>
          </p:cNvSpPr>
          <p:nvPr/>
        </p:nvSpPr>
        <p:spPr bwMode="auto">
          <a:xfrm>
            <a:off x="1872345" y="457200"/>
            <a:ext cx="3200400" cy="584775"/>
          </a:xfrm>
          <a:prstGeom prst="rect">
            <a:avLst/>
          </a:prstGeom>
          <a:noFill/>
          <a:ln w="9525">
            <a:noFill/>
            <a:miter lim="800000"/>
            <a:headEnd/>
            <a:tailEnd/>
          </a:ln>
        </p:spPr>
        <p:txBody>
          <a:bodyPr wrap="square">
            <a:spAutoFit/>
          </a:bodyPr>
          <a:lstStyle/>
          <a:p>
            <a:r>
              <a:rPr lang="en-US" sz="3200" dirty="0">
                <a:latin typeface="Times New Roman" pitchFamily="18" charset="0"/>
                <a:cs typeface="Times New Roman" pitchFamily="18" charset="0"/>
              </a:rPr>
              <a:t>Content </a:t>
            </a:r>
          </a:p>
        </p:txBody>
      </p:sp>
      <p:sp>
        <p:nvSpPr>
          <p:cNvPr id="5" name="Rectangle 3">
            <a:extLst>
              <a:ext uri="{FF2B5EF4-FFF2-40B4-BE49-F238E27FC236}">
                <a16:creationId xmlns:a16="http://schemas.microsoft.com/office/drawing/2014/main" id="{D90B05DB-E810-6C07-8652-DA6C43A8C94A}"/>
              </a:ext>
            </a:extLst>
          </p:cNvPr>
          <p:cNvSpPr txBox="1">
            <a:spLocks noChangeArrowheads="1"/>
          </p:cNvSpPr>
          <p:nvPr/>
        </p:nvSpPr>
        <p:spPr>
          <a:xfrm>
            <a:off x="1567545" y="609600"/>
            <a:ext cx="9144000" cy="6248400"/>
          </a:xfrm>
          <a:prstGeom prst="rect">
            <a:avLst/>
          </a:prstGeom>
        </p:spPr>
        <p:txBody>
          <a:bodyPr/>
          <a:lstStyle/>
          <a:p>
            <a:pPr marL="342900" indent="-342900" fontAlgn="auto">
              <a:lnSpc>
                <a:spcPct val="150000"/>
              </a:lnSpc>
              <a:spcBef>
                <a:spcPct val="20000"/>
              </a:spcBef>
              <a:spcAft>
                <a:spcPts val="0"/>
              </a:spcAft>
              <a:buFont typeface="Wingdings" pitchFamily="2" charset="2"/>
              <a:buNone/>
              <a:defRPr/>
            </a:pPr>
            <a:endParaRPr lang="en-US" sz="2400" dirty="0">
              <a:latin typeface="Times New Roman" pitchFamily="18" charset="0"/>
              <a:cs typeface="Times New Roman" pitchFamily="18" charset="0"/>
            </a:endParaRPr>
          </a:p>
          <a:p>
            <a:pPr marL="342900" indent="-342900" fontAlgn="auto">
              <a:lnSpc>
                <a:spcPct val="150000"/>
              </a:lnSpc>
              <a:spcBef>
                <a:spcPct val="20000"/>
              </a:spcBef>
              <a:spcAft>
                <a:spcPts val="0"/>
              </a:spcAft>
              <a:buFont typeface="Wingdings" pitchFamily="2" charset="2"/>
              <a:buNone/>
              <a:defRPr/>
            </a:pPr>
            <a:endParaRPr lang="en-US" sz="2400" dirty="0">
              <a:latin typeface="Times New Roman" pitchFamily="18" charset="0"/>
              <a:cs typeface="Times New Roman" pitchFamily="18" charset="0"/>
            </a:endParaRPr>
          </a:p>
          <a:p>
            <a:pPr marL="342900" indent="-342900" fontAlgn="auto">
              <a:lnSpc>
                <a:spcPct val="150000"/>
              </a:lnSpc>
              <a:spcBef>
                <a:spcPct val="20000"/>
              </a:spcBef>
              <a:spcAft>
                <a:spcPts val="0"/>
              </a:spcAft>
              <a:buFont typeface="Wingdings" pitchFamily="2" charset="2"/>
              <a:buNone/>
              <a:defRPr/>
            </a:pPr>
            <a:endParaRPr lang="en-US" sz="2400" dirty="0">
              <a:latin typeface="Times New Roman" pitchFamily="18" charset="0"/>
              <a:cs typeface="Times New Roman" pitchFamily="18" charset="0"/>
            </a:endParaRPr>
          </a:p>
          <a:p>
            <a:pPr marL="342900" indent="-342900" fontAlgn="auto">
              <a:lnSpc>
                <a:spcPct val="150000"/>
              </a:lnSpc>
              <a:spcBef>
                <a:spcPct val="20000"/>
              </a:spcBef>
              <a:spcAft>
                <a:spcPts val="0"/>
              </a:spcAft>
              <a:buFont typeface="Wingdings" pitchFamily="2" charset="2"/>
              <a:buNone/>
              <a:defRPr/>
            </a:pPr>
            <a:endParaRPr lang="en-US" sz="2400" dirty="0">
              <a:latin typeface="Times New Roman" pitchFamily="18" charset="0"/>
            </a:endParaRPr>
          </a:p>
          <a:p>
            <a:pPr marL="342900" indent="-342900" fontAlgn="auto">
              <a:lnSpc>
                <a:spcPct val="150000"/>
              </a:lnSpc>
              <a:spcBef>
                <a:spcPct val="20000"/>
              </a:spcBef>
              <a:spcAft>
                <a:spcPts val="0"/>
              </a:spcAft>
              <a:buFont typeface="Wingdings" pitchFamily="2" charset="2"/>
              <a:buNone/>
              <a:defRPr/>
            </a:pPr>
            <a:r>
              <a:rPr lang="en-US" sz="2400" dirty="0">
                <a:latin typeface="+mn-lt"/>
              </a:rPr>
              <a:t>   </a:t>
            </a:r>
          </a:p>
          <a:p>
            <a:pPr marL="342900" indent="-342900" fontAlgn="auto">
              <a:lnSpc>
                <a:spcPct val="80000"/>
              </a:lnSpc>
              <a:spcBef>
                <a:spcPct val="20000"/>
              </a:spcBef>
              <a:spcAft>
                <a:spcPts val="0"/>
              </a:spcAft>
              <a:buFont typeface="Arial" pitchFamily="34" charset="0"/>
              <a:buChar char="•"/>
              <a:defRPr/>
            </a:pPr>
            <a:endParaRPr lang="en-US" sz="2400" dirty="0">
              <a:latin typeface="+mn-lt"/>
            </a:endParaRPr>
          </a:p>
        </p:txBody>
      </p:sp>
      <p:sp>
        <p:nvSpPr>
          <p:cNvPr id="6" name="Subtitle 6">
            <a:extLst>
              <a:ext uri="{FF2B5EF4-FFF2-40B4-BE49-F238E27FC236}">
                <a16:creationId xmlns:a16="http://schemas.microsoft.com/office/drawing/2014/main" id="{CE9F46AB-476C-4154-8A81-0CA5AC38B502}"/>
              </a:ext>
            </a:extLst>
          </p:cNvPr>
          <p:cNvSpPr txBox="1">
            <a:spLocks/>
          </p:cNvSpPr>
          <p:nvPr/>
        </p:nvSpPr>
        <p:spPr>
          <a:xfrm>
            <a:off x="1719945" y="990600"/>
            <a:ext cx="8839200" cy="5715000"/>
          </a:xfrm>
          <a:prstGeom prst="rect">
            <a:avLst/>
          </a:prstGeom>
        </p:spPr>
        <p:txBody>
          <a:bodyPr vert="horz" lIns="45720" tIns="45720" rIns="45720" bIns="45720" rtlCol="0">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514350" indent="-514350">
              <a:lnSpc>
                <a:spcPct val="150000"/>
              </a:lnSpc>
              <a:defRPr/>
            </a:pPr>
            <a:r>
              <a:rPr lang="en-US" b="1">
                <a:latin typeface="Times New Roman" pitchFamily="18" charset="0"/>
                <a:cs typeface="Times New Roman" pitchFamily="18" charset="0"/>
              </a:rPr>
              <a:t>1.</a:t>
            </a:r>
            <a:r>
              <a:rPr lang="en-US" sz="3400">
                <a:latin typeface="Times New Roman" pitchFamily="18" charset="0"/>
                <a:cs typeface="Times New Roman" pitchFamily="18" charset="0"/>
              </a:rPr>
              <a:t>Objectives</a:t>
            </a:r>
          </a:p>
          <a:p>
            <a:pPr marL="514350" indent="-514350">
              <a:lnSpc>
                <a:spcPct val="150000"/>
              </a:lnSpc>
              <a:defRPr/>
            </a:pPr>
            <a:r>
              <a:rPr lang="en-US" sz="3400">
                <a:latin typeface="Times New Roman" pitchFamily="18" charset="0"/>
                <a:cs typeface="Times New Roman" pitchFamily="18" charset="0"/>
              </a:rPr>
              <a:t>2.Introduction </a:t>
            </a:r>
          </a:p>
          <a:p>
            <a:pPr marL="342900" indent="-342900">
              <a:lnSpc>
                <a:spcPct val="150000"/>
              </a:lnSpc>
              <a:defRPr/>
            </a:pPr>
            <a:r>
              <a:rPr lang="en-US" sz="3400">
                <a:latin typeface="Times New Roman" pitchFamily="18" charset="0"/>
                <a:cs typeface="Times New Roman" pitchFamily="18" charset="0"/>
              </a:rPr>
              <a:t>3. Literature Survey</a:t>
            </a:r>
          </a:p>
          <a:p>
            <a:pPr marL="342900" indent="-342900">
              <a:lnSpc>
                <a:spcPct val="150000"/>
              </a:lnSpc>
              <a:defRPr/>
            </a:pPr>
            <a:r>
              <a:rPr lang="en-US" sz="3400">
                <a:latin typeface="Times New Roman" pitchFamily="18" charset="0"/>
                <a:cs typeface="Times New Roman" pitchFamily="18" charset="0"/>
              </a:rPr>
              <a:t>4. Proposed System</a:t>
            </a:r>
          </a:p>
          <a:p>
            <a:pPr marL="342900" indent="-342900">
              <a:lnSpc>
                <a:spcPct val="150000"/>
              </a:lnSpc>
              <a:defRPr/>
            </a:pPr>
            <a:r>
              <a:rPr lang="en-US" sz="3400">
                <a:latin typeface="Times New Roman" pitchFamily="18" charset="0"/>
                <a:cs typeface="Times New Roman" pitchFamily="18" charset="0"/>
              </a:rPr>
              <a:t>5. Methodology</a:t>
            </a:r>
          </a:p>
          <a:p>
            <a:pPr marL="342900" indent="-342900">
              <a:lnSpc>
                <a:spcPct val="150000"/>
              </a:lnSpc>
              <a:defRPr/>
            </a:pPr>
            <a:r>
              <a:rPr lang="en-US" sz="3400">
                <a:latin typeface="Times New Roman" pitchFamily="18" charset="0"/>
                <a:cs typeface="Times New Roman" pitchFamily="18" charset="0"/>
              </a:rPr>
              <a:t>6. System Architecture</a:t>
            </a:r>
          </a:p>
          <a:p>
            <a:pPr marL="342900" indent="-342900">
              <a:lnSpc>
                <a:spcPct val="150000"/>
              </a:lnSpc>
              <a:defRPr/>
            </a:pPr>
            <a:r>
              <a:rPr lang="en-US" sz="3400">
                <a:latin typeface="Times New Roman" pitchFamily="18" charset="0"/>
                <a:cs typeface="Times New Roman" pitchFamily="18" charset="0"/>
              </a:rPr>
              <a:t>7.Software and Hardware</a:t>
            </a:r>
          </a:p>
          <a:p>
            <a:pPr marL="342900" indent="-342900">
              <a:lnSpc>
                <a:spcPct val="150000"/>
              </a:lnSpc>
              <a:defRPr/>
            </a:pPr>
            <a:r>
              <a:rPr lang="en-US" sz="3400">
                <a:latin typeface="Times New Roman" pitchFamily="18" charset="0"/>
                <a:cs typeface="Times New Roman" pitchFamily="18" charset="0"/>
              </a:rPr>
              <a:t>8. Future Scope</a:t>
            </a:r>
          </a:p>
          <a:p>
            <a:pPr marL="342900" indent="-342900">
              <a:lnSpc>
                <a:spcPct val="150000"/>
              </a:lnSpc>
              <a:defRPr/>
            </a:pPr>
            <a:r>
              <a:rPr lang="en-US" sz="3400">
                <a:latin typeface="Times New Roman" pitchFamily="18" charset="0"/>
                <a:cs typeface="Times New Roman" pitchFamily="18" charset="0"/>
              </a:rPr>
              <a:t>9. Conclusion</a:t>
            </a:r>
          </a:p>
          <a:p>
            <a:pPr marL="342900" indent="-342900">
              <a:lnSpc>
                <a:spcPct val="150000"/>
              </a:lnSpc>
              <a:defRPr/>
            </a:pPr>
            <a:r>
              <a:rPr lang="en-US" sz="3400">
                <a:latin typeface="Times New Roman" pitchFamily="18" charset="0"/>
                <a:cs typeface="Times New Roman" pitchFamily="18" charset="0"/>
              </a:rPr>
              <a:t>10. References</a:t>
            </a:r>
            <a:endParaRPr lang="en-US" sz="3400" dirty="0"/>
          </a:p>
        </p:txBody>
      </p:sp>
    </p:spTree>
    <p:extLst>
      <p:ext uri="{BB962C8B-B14F-4D97-AF65-F5344CB8AC3E}">
        <p14:creationId xmlns:p14="http://schemas.microsoft.com/office/powerpoint/2010/main" val="288295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64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A45EEA-9D89-6074-F3F7-14A9564794B1}"/>
              </a:ext>
            </a:extLst>
          </p:cNvPr>
          <p:cNvSpPr>
            <a:spLocks noGrp="1"/>
          </p:cNvSpPr>
          <p:nvPr>
            <p:ph type="title"/>
          </p:nvPr>
        </p:nvSpPr>
        <p:spPr>
          <a:xfrm>
            <a:off x="1491344" y="274638"/>
            <a:ext cx="8229600" cy="1143000"/>
          </a:xfrm>
        </p:spPr>
        <p:txBody>
          <a:bodyPr/>
          <a:lstStyle/>
          <a:p>
            <a:pPr algn="ctr"/>
            <a:r>
              <a:rPr lang="en-GB" u="sng" dirty="0"/>
              <a:t>Software and Hardware</a:t>
            </a:r>
            <a:endParaRPr lang="en-US" u="sng" dirty="0"/>
          </a:p>
        </p:txBody>
      </p:sp>
      <p:sp>
        <p:nvSpPr>
          <p:cNvPr id="5" name="Content Placeholder 2">
            <a:extLst>
              <a:ext uri="{FF2B5EF4-FFF2-40B4-BE49-F238E27FC236}">
                <a16:creationId xmlns:a16="http://schemas.microsoft.com/office/drawing/2014/main" id="{B5515FC6-C8A8-888A-5228-D1076CECA53A}"/>
              </a:ext>
            </a:extLst>
          </p:cNvPr>
          <p:cNvSpPr>
            <a:spLocks noGrp="1"/>
          </p:cNvSpPr>
          <p:nvPr>
            <p:ph idx="1"/>
          </p:nvPr>
        </p:nvSpPr>
        <p:spPr>
          <a:xfrm>
            <a:off x="2670486" y="1911928"/>
            <a:ext cx="8229600" cy="4525963"/>
          </a:xfrm>
        </p:spPr>
        <p:txBody>
          <a:bodyPr>
            <a:normAutofit/>
          </a:bodyPr>
          <a:lstStyle/>
          <a:p>
            <a:pPr marL="0" indent="0">
              <a:buNone/>
            </a:pPr>
            <a:r>
              <a:rPr lang="en-GB" dirty="0"/>
              <a:t>SOFTWARE :- Software Requirement -</a:t>
            </a:r>
          </a:p>
          <a:p>
            <a:r>
              <a:rPr lang="en-GB" dirty="0"/>
              <a:t>Windows</a:t>
            </a:r>
          </a:p>
          <a:p>
            <a:r>
              <a:rPr lang="en-GB" dirty="0"/>
              <a:t>Notepad</a:t>
            </a:r>
          </a:p>
          <a:p>
            <a:r>
              <a:rPr lang="en-GB" dirty="0"/>
              <a:t>Google Chrome</a:t>
            </a:r>
          </a:p>
          <a:p>
            <a:endParaRPr lang="en-GB" dirty="0"/>
          </a:p>
          <a:p>
            <a:pPr marL="0" indent="0">
              <a:buNone/>
            </a:pPr>
            <a:r>
              <a:rPr lang="en-GB" dirty="0"/>
              <a:t>Hardware</a:t>
            </a:r>
          </a:p>
          <a:p>
            <a:pPr marL="0" indent="0">
              <a:buNone/>
            </a:pPr>
            <a:r>
              <a:rPr lang="en-GB" dirty="0"/>
              <a:t>Processor-Intel(R) Core(TM) 13-1005G1 CPU @ 1.20GHz 1.19 GHz</a:t>
            </a:r>
          </a:p>
          <a:p>
            <a:pPr marL="0" indent="0">
              <a:buNone/>
            </a:pPr>
            <a:r>
              <a:rPr lang="en-GB" dirty="0"/>
              <a:t>Ram- 4 GB Hard-Disk- 500 GB</a:t>
            </a:r>
          </a:p>
          <a:p>
            <a:endParaRPr lang="en-US" dirty="0"/>
          </a:p>
        </p:txBody>
      </p:sp>
    </p:spTree>
    <p:extLst>
      <p:ext uri="{BB962C8B-B14F-4D97-AF65-F5344CB8AC3E}">
        <p14:creationId xmlns:p14="http://schemas.microsoft.com/office/powerpoint/2010/main" val="280792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35FA5C-3FB1-3D59-A216-2B1D9BE99E04}"/>
              </a:ext>
            </a:extLst>
          </p:cNvPr>
          <p:cNvSpPr>
            <a:spLocks noGrp="1"/>
          </p:cNvSpPr>
          <p:nvPr>
            <p:ph type="title"/>
          </p:nvPr>
        </p:nvSpPr>
        <p:spPr>
          <a:xfrm>
            <a:off x="2373085" y="274638"/>
            <a:ext cx="8229600" cy="1143000"/>
          </a:xfrm>
        </p:spPr>
        <p:txBody>
          <a:bodyPr/>
          <a:lstStyle/>
          <a:p>
            <a:pPr algn="ctr"/>
            <a:r>
              <a:rPr lang="en-GB" u="sng" dirty="0"/>
              <a:t>Future Scope</a:t>
            </a:r>
            <a:endParaRPr lang="en-US" u="sng" dirty="0"/>
          </a:p>
        </p:txBody>
      </p:sp>
      <p:sp>
        <p:nvSpPr>
          <p:cNvPr id="5" name="Content Placeholder 2">
            <a:extLst>
              <a:ext uri="{FF2B5EF4-FFF2-40B4-BE49-F238E27FC236}">
                <a16:creationId xmlns:a16="http://schemas.microsoft.com/office/drawing/2014/main" id="{7DF1A17E-5063-42DA-ECD0-E23BC0689389}"/>
              </a:ext>
            </a:extLst>
          </p:cNvPr>
          <p:cNvSpPr>
            <a:spLocks noGrp="1"/>
          </p:cNvSpPr>
          <p:nvPr>
            <p:ph idx="1"/>
          </p:nvPr>
        </p:nvSpPr>
        <p:spPr>
          <a:xfrm>
            <a:off x="2373085" y="1600200"/>
            <a:ext cx="8229600" cy="4525963"/>
          </a:xfrm>
        </p:spPr>
        <p:txBody>
          <a:bodyPr>
            <a:normAutofit/>
          </a:bodyPr>
          <a:lstStyle/>
          <a:p>
            <a:r>
              <a:rPr lang="en-GB" sz="2800" dirty="0"/>
              <a:t>In future this website will become number one and best website and the most convenient website.</a:t>
            </a:r>
          </a:p>
          <a:p>
            <a:pPr marL="0" indent="0">
              <a:buNone/>
            </a:pPr>
            <a:r>
              <a:rPr lang="en-GB" sz="2800" dirty="0"/>
              <a:t> For user to find the Required Person And to get work done.</a:t>
            </a:r>
            <a:endParaRPr lang="en-US" sz="2800" dirty="0"/>
          </a:p>
        </p:txBody>
      </p:sp>
    </p:spTree>
    <p:extLst>
      <p:ext uri="{BB962C8B-B14F-4D97-AF65-F5344CB8AC3E}">
        <p14:creationId xmlns:p14="http://schemas.microsoft.com/office/powerpoint/2010/main" val="1296723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54</TotalTime>
  <Words>633</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Tw Cen MT</vt:lpstr>
      <vt:lpstr>Tw Cen MT Condensed</vt:lpstr>
      <vt:lpstr>Wingdings</vt:lpstr>
      <vt:lpstr>Wingdings 3</vt:lpstr>
      <vt:lpstr>Integral</vt:lpstr>
      <vt:lpstr>Ballarpur Institute of  Technology, Ballarpur  Session 2022-2023</vt:lpstr>
      <vt:lpstr>INTRODUCTION</vt:lpstr>
      <vt:lpstr>Literature Survey</vt:lpstr>
      <vt:lpstr>Purposed system</vt:lpstr>
      <vt:lpstr>Methodology</vt:lpstr>
      <vt:lpstr>System Architecture</vt:lpstr>
      <vt:lpstr>PowerPoint Presentation</vt:lpstr>
      <vt:lpstr>Software and Hardware</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Ballarpur Institute of  Technology, Ballarpur  Session 2022-2023</dc:title>
  <dc:creator>Rohit Ghate</dc:creator>
  <cp:lastModifiedBy>Rohit Ghate</cp:lastModifiedBy>
  <cp:revision>2</cp:revision>
  <dcterms:created xsi:type="dcterms:W3CDTF">2022-11-09T17:32:29Z</dcterms:created>
  <dcterms:modified xsi:type="dcterms:W3CDTF">2022-11-09T18:26:31Z</dcterms:modified>
</cp:coreProperties>
</file>