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FBC7F8-E0D3-462E-B691-DD958A02EBEC}"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269889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FBC7F8-E0D3-462E-B691-DD958A02EBEC}"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39275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FBC7F8-E0D3-462E-B691-DD958A02EBEC}"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118523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FBC7F8-E0D3-462E-B691-DD958A02EBEC}"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354891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FBC7F8-E0D3-462E-B691-DD958A02EBEC}"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291910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BC7F8-E0D3-462E-B691-DD958A02EBEC}"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303721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FBC7F8-E0D3-462E-B691-DD958A02EBEC}" type="datetimeFigureOut">
              <a:rPr lang="en-US" smtClean="0"/>
              <a:t>4/19/2015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205507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FBC7F8-E0D3-462E-B691-DD958A02EBEC}" type="datetimeFigureOut">
              <a:rPr lang="en-US" smtClean="0"/>
              <a:t>4/19/2015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191685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BC7F8-E0D3-462E-B691-DD958A02EBEC}" type="datetimeFigureOut">
              <a:rPr lang="en-US" smtClean="0"/>
              <a:t>4/19/2015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261716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FBC7F8-E0D3-462E-B691-DD958A02EBEC}"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345021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FBC7F8-E0D3-462E-B691-DD958A02EBEC}"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9A22C-0D00-4B91-BAD8-1D3F7A602E9B}" type="slidenum">
              <a:rPr lang="en-US" smtClean="0"/>
              <a:t>‹#›</a:t>
            </a:fld>
            <a:endParaRPr lang="en-US"/>
          </a:p>
        </p:txBody>
      </p:sp>
    </p:spTree>
    <p:extLst>
      <p:ext uri="{BB962C8B-B14F-4D97-AF65-F5344CB8AC3E}">
        <p14:creationId xmlns:p14="http://schemas.microsoft.com/office/powerpoint/2010/main" val="18452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BC7F8-E0D3-462E-B691-DD958A02EBEC}" type="datetimeFigureOut">
              <a:rPr lang="en-US" smtClean="0"/>
              <a:t>4/19/2015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9A22C-0D00-4B91-BAD8-1D3F7A602E9B}" type="slidenum">
              <a:rPr lang="en-US" smtClean="0"/>
              <a:t>‹#›</a:t>
            </a:fld>
            <a:endParaRPr lang="en-US"/>
          </a:p>
        </p:txBody>
      </p:sp>
    </p:spTree>
    <p:extLst>
      <p:ext uri="{BB962C8B-B14F-4D97-AF65-F5344CB8AC3E}">
        <p14:creationId xmlns:p14="http://schemas.microsoft.com/office/powerpoint/2010/main" val="95651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93040"/>
          </a:xfrm>
        </p:spPr>
        <p:txBody>
          <a:bodyPr/>
          <a:lstStyle/>
          <a:p>
            <a:r>
              <a:rPr lang="en-US" dirty="0" smtClean="0"/>
              <a:t>INVINCIBLE TEAM</a:t>
            </a:r>
            <a:endParaRPr lang="en-US" dirty="0"/>
          </a:p>
        </p:txBody>
      </p:sp>
      <p:sp>
        <p:nvSpPr>
          <p:cNvPr id="3" name="Subtitle 2"/>
          <p:cNvSpPr>
            <a:spLocks noGrp="1"/>
          </p:cNvSpPr>
          <p:nvPr>
            <p:ph type="subTitle" idx="1"/>
          </p:nvPr>
        </p:nvSpPr>
        <p:spPr>
          <a:xfrm>
            <a:off x="1524000" y="709684"/>
            <a:ext cx="9144000" cy="412679"/>
          </a:xfrm>
        </p:spPr>
        <p:txBody>
          <a:bodyPr>
            <a:normAutofit lnSpcReduction="10000"/>
          </a:bodyPr>
          <a:lstStyle/>
          <a:p>
            <a:r>
              <a:rPr lang="en-US" dirty="0" smtClean="0"/>
              <a:t>ASE HACKATHON</a:t>
            </a:r>
            <a:endParaRPr lang="en-US" dirty="0"/>
          </a:p>
        </p:txBody>
      </p:sp>
      <p:sp>
        <p:nvSpPr>
          <p:cNvPr id="4" name="TextBox 3"/>
          <p:cNvSpPr txBox="1"/>
          <p:nvPr/>
        </p:nvSpPr>
        <p:spPr>
          <a:xfrm>
            <a:off x="3248167" y="2476737"/>
            <a:ext cx="5349922" cy="1477328"/>
          </a:xfrm>
          <a:prstGeom prst="rect">
            <a:avLst/>
          </a:prstGeom>
          <a:noFill/>
        </p:spPr>
        <p:txBody>
          <a:bodyPr wrap="square" rtlCol="0">
            <a:spAutoFit/>
          </a:bodyPr>
          <a:lstStyle/>
          <a:p>
            <a:r>
              <a:rPr lang="en-US" dirty="0" smtClean="0"/>
              <a:t>KAUSHIK AYINALA         (16202250) CLASS ID:4</a:t>
            </a:r>
          </a:p>
          <a:p>
            <a:r>
              <a:rPr lang="en-US" dirty="0" smtClean="0"/>
              <a:t>YASWANTH BONDA       (16189114) </a:t>
            </a:r>
            <a:r>
              <a:rPr lang="en-US" dirty="0" smtClean="0"/>
              <a:t>CLASS ID:6</a:t>
            </a:r>
            <a:endParaRPr lang="en-US" dirty="0" smtClean="0"/>
          </a:p>
          <a:p>
            <a:r>
              <a:rPr lang="en-US" dirty="0" smtClean="0"/>
              <a:t>SAITEJA SARANAM        (16185038) </a:t>
            </a:r>
            <a:r>
              <a:rPr lang="en-US" dirty="0" smtClean="0"/>
              <a:t>CLASS ID:29</a:t>
            </a:r>
            <a:endParaRPr lang="en-US" dirty="0" smtClean="0"/>
          </a:p>
          <a:p>
            <a:r>
              <a:rPr lang="en-US" dirty="0" smtClean="0"/>
              <a:t>SRIKANTH NADENDLA  (16199891) </a:t>
            </a:r>
            <a:r>
              <a:rPr lang="en-US" dirty="0" smtClean="0"/>
              <a:t>CLASS ID: 23</a:t>
            </a:r>
            <a:endParaRPr lang="en-US" dirty="0" smtClean="0"/>
          </a:p>
          <a:p>
            <a:endParaRPr lang="en-US" dirty="0"/>
          </a:p>
        </p:txBody>
      </p:sp>
    </p:spTree>
    <p:extLst>
      <p:ext uri="{BB962C8B-B14F-4D97-AF65-F5344CB8AC3E}">
        <p14:creationId xmlns:p14="http://schemas.microsoft.com/office/powerpoint/2010/main" val="289862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 and Description</a:t>
            </a:r>
            <a:endParaRPr lang="en-US" dirty="0"/>
          </a:p>
        </p:txBody>
      </p:sp>
      <p:sp>
        <p:nvSpPr>
          <p:cNvPr id="3" name="Content Placeholder 2"/>
          <p:cNvSpPr>
            <a:spLocks noGrp="1"/>
          </p:cNvSpPr>
          <p:nvPr>
            <p:ph idx="1"/>
          </p:nvPr>
        </p:nvSpPr>
        <p:spPr/>
        <p:txBody>
          <a:bodyPr/>
          <a:lstStyle/>
          <a:p>
            <a:pPr marL="0" indent="0">
              <a:buNone/>
            </a:pPr>
            <a:r>
              <a:rPr lang="en-US" dirty="0" smtClean="0"/>
              <a:t>Aim: To develop a website which uses YouTube V3 API to search and show the results to the user. </a:t>
            </a:r>
          </a:p>
          <a:p>
            <a:pPr marL="0" indent="0">
              <a:buNone/>
            </a:pPr>
            <a:endParaRPr lang="en-US" dirty="0" smtClean="0"/>
          </a:p>
          <a:p>
            <a:pPr marL="0" indent="0">
              <a:buNone/>
            </a:pPr>
            <a:r>
              <a:rPr lang="en-US" dirty="0" smtClean="0"/>
              <a:t>Description: Every user should contain an account to access the website. User can create an account and he can login using login page. After logging in, user should be able view his home page with Dash Board which shows his recent searches.  User can search for videos by clicking search button. Twenty results will be shown per page, user can navigate through this results.</a:t>
            </a:r>
            <a:endParaRPr lang="en-US" dirty="0"/>
          </a:p>
        </p:txBody>
      </p:sp>
    </p:spTree>
    <p:extLst>
      <p:ext uri="{BB962C8B-B14F-4D97-AF65-F5344CB8AC3E}">
        <p14:creationId xmlns:p14="http://schemas.microsoft.com/office/powerpoint/2010/main" val="96891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and Use Cases:</a:t>
            </a:r>
            <a:endParaRPr lang="en-US" dirty="0"/>
          </a:p>
        </p:txBody>
      </p:sp>
      <p:sp>
        <p:nvSpPr>
          <p:cNvPr id="3" name="Content Placeholder 2"/>
          <p:cNvSpPr>
            <a:spLocks noGrp="1"/>
          </p:cNvSpPr>
          <p:nvPr>
            <p:ph idx="1"/>
          </p:nvPr>
        </p:nvSpPr>
        <p:spPr/>
        <p:txBody>
          <a:bodyPr/>
          <a:lstStyle/>
          <a:p>
            <a:r>
              <a:rPr lang="en-US" dirty="0" smtClean="0"/>
              <a:t>Users can sign in, sign up, sign off</a:t>
            </a:r>
          </a:p>
          <a:p>
            <a:r>
              <a:rPr lang="en-US" dirty="0" smtClean="0"/>
              <a:t>Remember me</a:t>
            </a:r>
          </a:p>
          <a:p>
            <a:r>
              <a:rPr lang="en-US" dirty="0" smtClean="0"/>
              <a:t>Forgot passwords</a:t>
            </a:r>
          </a:p>
          <a:p>
            <a:r>
              <a:rPr lang="en-US" dirty="0" smtClean="0"/>
              <a:t>Block user when enter his password wrong for three times</a:t>
            </a:r>
          </a:p>
          <a:p>
            <a:r>
              <a:rPr lang="en-US" dirty="0" smtClean="0"/>
              <a:t>Searching videos in YouTube</a:t>
            </a:r>
          </a:p>
          <a:p>
            <a:r>
              <a:rPr lang="en-US" dirty="0" smtClean="0"/>
              <a:t>Select on video to play</a:t>
            </a:r>
          </a:p>
          <a:p>
            <a:r>
              <a:rPr lang="en-US" dirty="0" smtClean="0"/>
              <a:t>Recent searches</a:t>
            </a:r>
          </a:p>
          <a:p>
            <a:endParaRPr lang="en-US" dirty="0" smtClean="0"/>
          </a:p>
        </p:txBody>
      </p:sp>
    </p:spTree>
    <p:extLst>
      <p:ext uri="{BB962C8B-B14F-4D97-AF65-F5344CB8AC3E}">
        <p14:creationId xmlns:p14="http://schemas.microsoft.com/office/powerpoint/2010/main" val="117069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Content Placeholder 2"/>
          <p:cNvSpPr>
            <a:spLocks noGrp="1"/>
          </p:cNvSpPr>
          <p:nvPr>
            <p:ph idx="1"/>
          </p:nvPr>
        </p:nvSpPr>
        <p:spPr/>
        <p:txBody>
          <a:bodyPr/>
          <a:lstStyle/>
          <a:p>
            <a:pPr marL="0" indent="0">
              <a:buNone/>
            </a:pPr>
            <a:r>
              <a:rPr lang="en-US" dirty="0" smtClean="0"/>
              <a:t>Technologies we used:</a:t>
            </a:r>
          </a:p>
          <a:p>
            <a:pPr marL="0" indent="0">
              <a:buNone/>
            </a:pPr>
            <a:r>
              <a:rPr lang="en-US" dirty="0" smtClean="0"/>
              <a:t>Front end:</a:t>
            </a:r>
          </a:p>
          <a:p>
            <a:r>
              <a:rPr lang="en-US" dirty="0" smtClean="0"/>
              <a:t>Ajax</a:t>
            </a:r>
          </a:p>
          <a:p>
            <a:r>
              <a:rPr lang="en-US" dirty="0" smtClean="0"/>
              <a:t>HTML</a:t>
            </a:r>
          </a:p>
          <a:p>
            <a:r>
              <a:rPr lang="en-US" dirty="0" smtClean="0"/>
              <a:t>JavaScript</a:t>
            </a:r>
          </a:p>
          <a:p>
            <a:endParaRPr lang="en-US" dirty="0"/>
          </a:p>
          <a:p>
            <a:pPr marL="0" indent="0">
              <a:buNone/>
            </a:pPr>
            <a:r>
              <a:rPr lang="en-US" dirty="0" err="1" smtClean="0"/>
              <a:t>BackEnd</a:t>
            </a:r>
            <a:r>
              <a:rPr lang="en-US" dirty="0" smtClean="0"/>
              <a:t>:</a:t>
            </a:r>
          </a:p>
          <a:p>
            <a:pPr marL="0" indent="0">
              <a:buNone/>
            </a:pPr>
            <a:r>
              <a:rPr lang="en-US" dirty="0" smtClean="0"/>
              <a:t>MongoDB</a:t>
            </a:r>
          </a:p>
          <a:p>
            <a:endParaRPr lang="en-US" dirty="0"/>
          </a:p>
        </p:txBody>
      </p:sp>
    </p:spTree>
    <p:extLst>
      <p:ext uri="{BB962C8B-B14F-4D97-AF65-F5344CB8AC3E}">
        <p14:creationId xmlns:p14="http://schemas.microsoft.com/office/powerpoint/2010/main" val="413438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Existing API</a:t>
            </a:r>
            <a:endParaRPr lang="en-US" dirty="0"/>
          </a:p>
        </p:txBody>
      </p:sp>
      <p:sp>
        <p:nvSpPr>
          <p:cNvPr id="3" name="Content Placeholder 2"/>
          <p:cNvSpPr>
            <a:spLocks noGrp="1"/>
          </p:cNvSpPr>
          <p:nvPr>
            <p:ph idx="1"/>
          </p:nvPr>
        </p:nvSpPr>
        <p:spPr/>
        <p:txBody>
          <a:bodyPr/>
          <a:lstStyle/>
          <a:p>
            <a:r>
              <a:rPr lang="en-US" dirty="0" smtClean="0"/>
              <a:t>We used YouTube V3 API for search</a:t>
            </a:r>
          </a:p>
          <a:p>
            <a:pPr marL="0" indent="0">
              <a:buNone/>
            </a:pPr>
            <a:r>
              <a:rPr lang="en-US" dirty="0" smtClean="0"/>
              <a:t>  We need to get API key from google to use YouTube V3</a:t>
            </a:r>
          </a:p>
          <a:p>
            <a:pPr marL="0" indent="0">
              <a:buNone/>
            </a:pPr>
            <a:endParaRPr lang="en-US" dirty="0" smtClean="0"/>
          </a:p>
          <a:p>
            <a:r>
              <a:rPr lang="en-US" dirty="0" smtClean="0"/>
              <a:t>We used REST API provided by mongoLab for </a:t>
            </a:r>
            <a:r>
              <a:rPr lang="en-US" dirty="0" err="1" smtClean="0"/>
              <a:t>mongoDB</a:t>
            </a:r>
            <a:r>
              <a:rPr lang="en-US" dirty="0" smtClean="0"/>
              <a:t> access</a:t>
            </a:r>
          </a:p>
          <a:p>
            <a:pPr marL="0" indent="0">
              <a:buNone/>
            </a:pPr>
            <a:endParaRPr lang="en-US" dirty="0" smtClean="0"/>
          </a:p>
        </p:txBody>
      </p:sp>
    </p:spTree>
    <p:extLst>
      <p:ext uri="{BB962C8B-B14F-4D97-AF65-F5344CB8AC3E}">
        <p14:creationId xmlns:p14="http://schemas.microsoft.com/office/powerpoint/2010/main" val="155633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Web Pages and there implementation</a:t>
            </a:r>
            <a:endParaRPr lang="en-US" dirty="0"/>
          </a:p>
        </p:txBody>
      </p:sp>
      <p:sp>
        <p:nvSpPr>
          <p:cNvPr id="3" name="Content Placeholder 2"/>
          <p:cNvSpPr>
            <a:spLocks noGrp="1"/>
          </p:cNvSpPr>
          <p:nvPr>
            <p:ph idx="1"/>
          </p:nvPr>
        </p:nvSpPr>
        <p:spPr/>
        <p:txBody>
          <a:bodyPr/>
          <a:lstStyle/>
          <a:p>
            <a:r>
              <a:rPr lang="en-US" dirty="0" smtClean="0"/>
              <a:t>LOGIN: </a:t>
            </a:r>
          </a:p>
          <a:p>
            <a:pPr marL="0" indent="0">
              <a:buNone/>
            </a:pPr>
            <a:r>
              <a:rPr lang="en-US" dirty="0" smtClean="0"/>
              <a:t>user can login using this page. We used HTML, CSS, Ajax,  JavaScript to display fields, validate and  REST API to retrieve from database</a:t>
            </a:r>
          </a:p>
          <a:p>
            <a:endParaRPr lang="en-US" dirty="0"/>
          </a:p>
          <a:p>
            <a:r>
              <a:rPr lang="en-US" dirty="0" smtClean="0"/>
              <a:t>SIGNUP: </a:t>
            </a:r>
          </a:p>
          <a:p>
            <a:pPr marL="0" indent="0">
              <a:buNone/>
            </a:pPr>
            <a:r>
              <a:rPr lang="en-US" dirty="0" smtClean="0"/>
              <a:t>user can create using this page. We created page using HTML, CSS, AJAX JavaScript to display and validate, we used REST API to store the user details in database.</a:t>
            </a:r>
          </a:p>
          <a:p>
            <a:endParaRPr lang="en-US" dirty="0" smtClean="0"/>
          </a:p>
          <a:p>
            <a:pPr marL="457200" lvl="1" indent="0">
              <a:buNone/>
            </a:pPr>
            <a:endParaRPr lang="en-US" dirty="0"/>
          </a:p>
        </p:txBody>
      </p:sp>
    </p:spTree>
    <p:extLst>
      <p:ext uri="{BB962C8B-B14F-4D97-AF65-F5344CB8AC3E}">
        <p14:creationId xmlns:p14="http://schemas.microsoft.com/office/powerpoint/2010/main" val="49572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a:t>
            </a:r>
          </a:p>
          <a:p>
            <a:pPr marL="0" indent="0">
              <a:buNone/>
            </a:pPr>
            <a:r>
              <a:rPr lang="en-US" dirty="0" smtClean="0"/>
              <a:t>User can search and view results, play videos, view recent searches from this page. To search and play we used YouTube API. To store searches we used mongoLab REST API. For logic computing we used JavaScript. To display we used HTML,CSS.</a:t>
            </a:r>
            <a:endParaRPr lang="en-US" dirty="0"/>
          </a:p>
        </p:txBody>
      </p:sp>
    </p:spTree>
    <p:extLst>
      <p:ext uri="{BB962C8B-B14F-4D97-AF65-F5344CB8AC3E}">
        <p14:creationId xmlns:p14="http://schemas.microsoft.com/office/powerpoint/2010/main" val="3988582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343</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INVINCIBLE TEAM</vt:lpstr>
      <vt:lpstr>Project Aim and Description</vt:lpstr>
      <vt:lpstr>Main Features and Use Cases:</vt:lpstr>
      <vt:lpstr>Implementation</vt:lpstr>
      <vt:lpstr>Use of Existing API</vt:lpstr>
      <vt:lpstr>List of Web Pages and there implementation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INVINCIBLE TEAM</dc:title>
  <dc:creator>yaswanth</dc:creator>
  <cp:lastModifiedBy>yaswanth</cp:lastModifiedBy>
  <cp:revision>14</cp:revision>
  <dcterms:created xsi:type="dcterms:W3CDTF">2015-04-20T02:27:24Z</dcterms:created>
  <dcterms:modified xsi:type="dcterms:W3CDTF">2015-04-20T03:42:59Z</dcterms:modified>
</cp:coreProperties>
</file>