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79" r:id="rId4"/>
    <p:sldId id="258" r:id="rId5"/>
    <p:sldId id="259" r:id="rId6"/>
    <p:sldId id="274" r:id="rId7"/>
    <p:sldId id="287" r:id="rId8"/>
    <p:sldId id="261" r:id="rId9"/>
    <p:sldId id="280" r:id="rId10"/>
    <p:sldId id="269" r:id="rId11"/>
    <p:sldId id="288" r:id="rId12"/>
    <p:sldId id="281" r:id="rId13"/>
    <p:sldId id="273" r:id="rId14"/>
    <p:sldId id="282" r:id="rId15"/>
    <p:sldId id="289" r:id="rId16"/>
    <p:sldId id="283" r:id="rId17"/>
    <p:sldId id="284" r:id="rId18"/>
    <p:sldId id="270" r:id="rId19"/>
    <p:sldId id="290" r:id="rId20"/>
    <p:sldId id="28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7D7F6-5BD8-7CD5-E3B0-D36F8072EBD4}" v="190" dt="2022-04-15T23:33:47.053"/>
    <p1510:client id="{A2A3D583-2497-A288-BD89-713434C6CC99}" v="80" dt="2022-04-17T00:02:56.513"/>
    <p1510:client id="{CCD70E90-3BC4-4029-B0C6-39E8C3D3665E}" v="315" dt="2022-04-15T21:37:14.987"/>
    <p1510:client id="{CE1B4D32-9846-8AE6-3A18-5A0C6E7EE93F}" v="411" dt="2022-04-15T23:14:58.872"/>
    <p1510:client id="{F1B7BF6A-7A36-F0B8-3BCD-E7464660943D}" v="1" dt="2022-04-18T00:59:0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817513"/>
          </a:xfrm>
        </p:spPr>
        <p:txBody>
          <a:bodyPr/>
          <a:lstStyle/>
          <a:p>
            <a:r>
              <a:rPr lang="en-CA" dirty="0"/>
              <a:t>ONLINE PARKING APPLICATION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101547"/>
            <a:ext cx="11257005" cy="3274540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r"/>
            <a:r>
              <a:rPr lang="en-CA" sz="2000" u="sng" dirty="0">
                <a:solidFill>
                  <a:schemeClr val="bg1"/>
                </a:solidFill>
              </a:rPr>
              <a:t>Group # 5</a:t>
            </a:r>
            <a:r>
              <a:rPr lang="en-CA" sz="2000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HEMANT CHOWDARY - 0788804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NISHI SHRIVASTAVA -  0770047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PRAYAS BALIYAN - 0790447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KIRAN PATHURI - 0788366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SAI KRISHNA 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-  0789428 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6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EE05-ED96-5E0F-ADFF-85DA4273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COST AND BUDGET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9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6D2C60-547B-BA94-D5FD-5A159DC90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17" y="723899"/>
            <a:ext cx="7328741" cy="5748021"/>
          </a:xfrm>
        </p:spPr>
      </p:pic>
    </p:spTree>
    <p:extLst>
      <p:ext uri="{BB962C8B-B14F-4D97-AF65-F5344CB8AC3E}">
        <p14:creationId xmlns:p14="http://schemas.microsoft.com/office/powerpoint/2010/main" val="36635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Phase:3 EXECUTION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PROJECT Timeline</a:t>
            </a:r>
            <a:endParaRPr lang="en-CA" sz="3600" dirty="0">
              <a:solidFill>
                <a:schemeClr val="bg1"/>
              </a:solidFill>
            </a:endParaRP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GANTT CHART</a:t>
            </a: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COMMUNICATION PLAN</a:t>
            </a: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71B8-AABB-1536-E8B6-9C21861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b="1" dirty="0"/>
              <a:t>PHASE 3: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execution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291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191F2-C412-6934-C910-0572F72E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29" y="1060704"/>
            <a:ext cx="7322935" cy="53498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641763-E14C-CFB2-9E74-57FD58F3EFA9}"/>
              </a:ext>
            </a:extLst>
          </p:cNvPr>
          <p:cNvSpPr/>
          <p:nvPr/>
        </p:nvSpPr>
        <p:spPr>
          <a:xfrm>
            <a:off x="4358327" y="640081"/>
            <a:ext cx="7337838" cy="3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Project Timeline for 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284073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223FE38-CF34-6995-5969-93E57665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328988"/>
            <a:ext cx="1915423" cy="1407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EAB1F-991E-665A-EED0-FE69A35A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1" y="1051560"/>
            <a:ext cx="11608397" cy="311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294B1-3453-8172-C606-B1A08594F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0" y="4168865"/>
            <a:ext cx="11608397" cy="2387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35A23-08DB-BE27-6140-492519896AD4}"/>
              </a:ext>
            </a:extLst>
          </p:cNvPr>
          <p:cNvSpPr/>
          <p:nvPr/>
        </p:nvSpPr>
        <p:spPr>
          <a:xfrm>
            <a:off x="316610" y="653796"/>
            <a:ext cx="11506581" cy="33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06771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223FE38-CF34-6995-5969-93E57665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328988"/>
            <a:ext cx="1915423" cy="1407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35A23-08DB-BE27-6140-492519896AD4}"/>
              </a:ext>
            </a:extLst>
          </p:cNvPr>
          <p:cNvSpPr/>
          <p:nvPr/>
        </p:nvSpPr>
        <p:spPr>
          <a:xfrm>
            <a:off x="316610" y="653796"/>
            <a:ext cx="11506581" cy="33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Communication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FB16E-FC30-3EA9-DDC3-10CB93E2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9" y="1090957"/>
            <a:ext cx="11506581" cy="56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Phase:4 CONTROL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RACI MATRIX</a:t>
            </a:r>
            <a:endParaRPr lang="en-CA" sz="3600" dirty="0">
              <a:solidFill>
                <a:schemeClr val="bg1"/>
              </a:solidFill>
            </a:endParaRP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CHANGE REQUEST</a:t>
            </a: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CHANGE LOG</a:t>
            </a: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71B8-AABB-1536-E8B6-9C21861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b="1" dirty="0"/>
              <a:t>PHASE 4: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Control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291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41763-E14C-CFB2-9E74-57FD58F3EFA9}"/>
              </a:ext>
            </a:extLst>
          </p:cNvPr>
          <p:cNvSpPr/>
          <p:nvPr/>
        </p:nvSpPr>
        <p:spPr>
          <a:xfrm>
            <a:off x="4407629" y="640081"/>
            <a:ext cx="7337838" cy="3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RACI MATRIX / 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01EAF-0A7D-3468-3E8E-87A87ED6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29" y="1048364"/>
            <a:ext cx="7580155" cy="54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7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71B8-AABB-1536-E8B6-9C21861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b="1" dirty="0"/>
              <a:t>CHANGE REQUEST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291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47614-181B-5F3C-C562-57463EC8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60" y="734134"/>
            <a:ext cx="7587574" cy="5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0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A8-FC2D-9323-157F-C62FF01F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2517"/>
          </a:xfrm>
        </p:spPr>
        <p:txBody>
          <a:bodyPr/>
          <a:lstStyle/>
          <a:p>
            <a:pPr algn="ctr"/>
            <a:r>
              <a:rPr lang="en-US" b="1"/>
              <a:t>CHANGE LOG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1EBAE-E4DE-C3F9-80D7-ABE632AB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60" y="2042160"/>
            <a:ext cx="10586720" cy="4643119"/>
          </a:xfrm>
        </p:spPr>
      </p:pic>
    </p:spTree>
    <p:extLst>
      <p:ext uri="{BB962C8B-B14F-4D97-AF65-F5344CB8AC3E}">
        <p14:creationId xmlns:p14="http://schemas.microsoft.com/office/powerpoint/2010/main" val="68339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Phase:5 CLOSE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LESSON LEARNED</a:t>
            </a:r>
            <a:endParaRPr lang="en-CA" sz="3600" dirty="0">
              <a:solidFill>
                <a:schemeClr val="bg1"/>
              </a:solidFill>
            </a:endParaRP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4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Phase:1 INITIATION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Business case</a:t>
            </a: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Project charter</a:t>
            </a: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STAKE-HOLDERs REGISTER</a:t>
            </a: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7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71B8-AABB-1536-E8B6-9C21861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b="1" dirty="0"/>
              <a:t>PHASE 5: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CLOSE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291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41763-E14C-CFB2-9E74-57FD58F3EFA9}"/>
              </a:ext>
            </a:extLst>
          </p:cNvPr>
          <p:cNvSpPr/>
          <p:nvPr/>
        </p:nvSpPr>
        <p:spPr>
          <a:xfrm>
            <a:off x="4407629" y="640081"/>
            <a:ext cx="7337838" cy="3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LESSON LEARNED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B8FA-A3D2-6DC8-AC98-2F20EEE3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30" y="1131363"/>
            <a:ext cx="7615758" cy="5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4625C-BBAF-6DFD-FC94-B5B95B70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1552397"/>
            <a:ext cx="6460105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97AE9-735D-2A06-D9A3-416D89F7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208" y="1552397"/>
            <a:ext cx="5504238" cy="36540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THE SUPPORT &amp; Guidance by </a:t>
            </a:r>
            <a:r>
              <a:rPr lang="en-US" sz="1800" dirty="0"/>
              <a:t>PROF</a:t>
            </a:r>
            <a:r>
              <a:rPr lang="en-US" sz="2000" dirty="0"/>
              <a:t>. HArprEEt VIRK.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7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13524" cy="4711539"/>
          </a:xfrm>
        </p:spPr>
        <p:txBody>
          <a:bodyPr anchor="ctr">
            <a:normAutofit/>
          </a:bodyPr>
          <a:lstStyle/>
          <a:p>
            <a:r>
              <a:rPr lang="en-CA" sz="3200" b="1" dirty="0">
                <a:solidFill>
                  <a:schemeClr val="accent1"/>
                </a:solidFill>
              </a:rPr>
              <a:t>Phase 1 INITIATION: </a:t>
            </a: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9" y="795528"/>
            <a:ext cx="6599582" cy="533857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008000"/>
              </a:highlight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008000"/>
                </a:highlight>
                <a:ea typeface="+mn-lt"/>
                <a:cs typeface="+mn-lt"/>
              </a:rPr>
              <a:t>BUSINESS PROBLEM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As the total number of vehicles on Canada's roads increases, the demand for better and more efficient parking solutions is also increased.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Even if you have a space to park your car, you will waste a lot of time looking for that parking spot, which leads to higher fuel consumption and is not environmentally friendly.</a:t>
            </a:r>
            <a:endParaRPr lang="en-C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008000"/>
                </a:highlight>
                <a:ea typeface="+mn-lt"/>
                <a:cs typeface="+mn-lt"/>
              </a:rPr>
              <a:t>OBJECTIVE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This Mobile application allows users to find the parking spot by just entering the current location or destination location where he wants to park their vehicle.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Our goal is to automate and reduce the time spent manually searching for the ideal parking spots. </a:t>
            </a:r>
          </a:p>
          <a:p>
            <a:pPr marL="0" indent="0">
              <a:buNone/>
            </a:pPr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4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06E19-AC35-47D5-FE3E-D523052A2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4" r="-1" b="15801"/>
          <a:stretch/>
        </p:blipFill>
        <p:spPr>
          <a:xfrm>
            <a:off x="615865" y="1090555"/>
            <a:ext cx="10960269" cy="5096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D0CEF9-12C8-AD1D-A61D-58D990162C67}"/>
              </a:ext>
            </a:extLst>
          </p:cNvPr>
          <p:cNvSpPr/>
          <p:nvPr/>
        </p:nvSpPr>
        <p:spPr>
          <a:xfrm>
            <a:off x="1078992" y="670560"/>
            <a:ext cx="102229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30464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D918-3BD2-0ACC-4C70-F039BEAE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687778"/>
            <a:ext cx="3409783" cy="12725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b="1" dirty="0"/>
              <a:t>Project Charter:</a:t>
            </a:r>
            <a:br>
              <a:rPr lang="en-US" sz="2200" b="1" dirty="0"/>
            </a:br>
            <a:r>
              <a:rPr lang="en-US" sz="2200" b="1" dirty="0"/>
              <a:t>High Level PROJECT SCOPE</a:t>
            </a:r>
            <a:br>
              <a:rPr lang="en-US" sz="1500" dirty="0"/>
            </a:br>
            <a:endParaRPr lang="en-US" sz="15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F07359F-C930-8FDB-01E4-BB740C43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547225"/>
            <a:ext cx="3409782" cy="4999865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Monitor all the teams who involved to implement this parking application.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Identify the best tool for development, testing and deployment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Monitor the Development Activities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Monitor the Testing Activities</a:t>
            </a:r>
          </a:p>
          <a:p>
            <a:pPr marL="305435" indent="-305435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Monitor the deployment Activities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EBB51-C8D5-6D50-81BC-5360A4D8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687778"/>
            <a:ext cx="7807930" cy="60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48FF-45AB-74D4-E89F-4E3952DE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553556" cy="31272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STAKE-HOLDERs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6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969F1-970D-A7C9-4233-4037ED9EF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831" y="614406"/>
            <a:ext cx="7503636" cy="5632744"/>
          </a:xfrm>
        </p:spPr>
      </p:pic>
    </p:spTree>
    <p:extLst>
      <p:ext uri="{BB962C8B-B14F-4D97-AF65-F5344CB8AC3E}">
        <p14:creationId xmlns:p14="http://schemas.microsoft.com/office/powerpoint/2010/main" val="14566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Phase:2 planning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Project Management Plan</a:t>
            </a: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WBS</a:t>
            </a: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COST &amp; BUDGET</a:t>
            </a: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71B8-AABB-1536-E8B6-9C21861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b="1" dirty="0"/>
              <a:t>PHASE2:</a:t>
            </a:r>
            <a:br>
              <a:rPr lang="en-US" b="1" dirty="0"/>
            </a:br>
            <a:r>
              <a:rPr lang="en-US" b="1" dirty="0"/>
              <a:t>Planning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Project Management Plan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291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191F2-C412-6934-C910-0572F72E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29" y="723898"/>
            <a:ext cx="7322935" cy="5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71B8-AABB-1536-E8B6-9C21861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br>
              <a:rPr lang="en-US" b="1" dirty="0"/>
            </a:br>
            <a:r>
              <a:rPr lang="en-US" b="1" dirty="0"/>
              <a:t>Work </a:t>
            </a:r>
            <a:br>
              <a:rPr lang="en-US" b="1" dirty="0"/>
            </a:br>
            <a:r>
              <a:rPr lang="en-US" b="1" dirty="0"/>
              <a:t>Breakdown</a:t>
            </a:r>
            <a:br>
              <a:rPr lang="en-US" b="1" dirty="0"/>
            </a:br>
            <a:r>
              <a:rPr lang="en-US" b="1" dirty="0"/>
              <a:t>Structure</a:t>
            </a:r>
            <a:br>
              <a:rPr lang="en-US" b="1" dirty="0"/>
            </a:br>
            <a:r>
              <a:rPr lang="en-US" b="1" dirty="0"/>
              <a:t>(WBS)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291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83FED-4B4B-1335-D562-735772B5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76" y="723899"/>
            <a:ext cx="7468091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67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734</TotalTime>
  <Words>324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 MT</vt:lpstr>
      <vt:lpstr>Times New Roman</vt:lpstr>
      <vt:lpstr>Wingdings 2</vt:lpstr>
      <vt:lpstr>Dividend</vt:lpstr>
      <vt:lpstr>ONLINE PARKING APPLICATION development </vt:lpstr>
      <vt:lpstr>Phase:1 INITIATION</vt:lpstr>
      <vt:lpstr>Phase 1 INITIATION:   </vt:lpstr>
      <vt:lpstr>PowerPoint Presentation</vt:lpstr>
      <vt:lpstr>   Project Charter: High Level PROJECT SCOPE </vt:lpstr>
      <vt:lpstr>STAKE-HOLDERs REGISTER</vt:lpstr>
      <vt:lpstr>Phase:2 planning</vt:lpstr>
      <vt:lpstr>PHASE2: Planning  Project Management Plan  </vt:lpstr>
      <vt:lpstr> Work  Breakdown Structure (WBS)  </vt:lpstr>
      <vt:lpstr>COST AND BUDGET</vt:lpstr>
      <vt:lpstr>Phase:3 EXECUTION</vt:lpstr>
      <vt:lpstr>PHASE 3:  execution  </vt:lpstr>
      <vt:lpstr>PowerPoint Presentation</vt:lpstr>
      <vt:lpstr>PowerPoint Presentation</vt:lpstr>
      <vt:lpstr>Phase:4 CONTROL</vt:lpstr>
      <vt:lpstr>PHASE 4:  Control  </vt:lpstr>
      <vt:lpstr>CHANGE REQUEST  </vt:lpstr>
      <vt:lpstr>CHANGE LOG</vt:lpstr>
      <vt:lpstr>Phase:5 CLOSE</vt:lpstr>
      <vt:lpstr>PHASE 5:  CLOSE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Customer Contact Centre for an IT company</dc:title>
  <dc:creator>Iman Fatima</dc:creator>
  <cp:lastModifiedBy>Hemant Gorantla Chowdary</cp:lastModifiedBy>
  <cp:revision>61</cp:revision>
  <dcterms:created xsi:type="dcterms:W3CDTF">2022-04-15T00:16:03Z</dcterms:created>
  <dcterms:modified xsi:type="dcterms:W3CDTF">2022-12-06T14:24:06Z</dcterms:modified>
</cp:coreProperties>
</file>