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4C56-D5BC-48EA-8724-C6D7A1A663A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109D-D895-4245-9062-B465FCF5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779" y="-145205"/>
            <a:ext cx="13156880" cy="73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1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boomi</dc:creator>
  <cp:lastModifiedBy>boomi</cp:lastModifiedBy>
  <cp:revision>1</cp:revision>
  <dcterms:created xsi:type="dcterms:W3CDTF">2022-12-02T04:05:09Z</dcterms:created>
  <dcterms:modified xsi:type="dcterms:W3CDTF">2022-12-02T04:05:48Z</dcterms:modified>
</cp:coreProperties>
</file>