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330" y="4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kshay Kumar" userId="ecef631e3e060c98" providerId="LiveId" clId="{D12F91E0-F90A-4CC6-A78E-E8AF06272542}"/>
    <pc:docChg chg="modSld">
      <pc:chgData name="Akshay Kumar" userId="ecef631e3e060c98" providerId="LiveId" clId="{D12F91E0-F90A-4CC6-A78E-E8AF06272542}" dt="2022-12-02T04:08:45.429" v="1" actId="1076"/>
      <pc:docMkLst>
        <pc:docMk/>
      </pc:docMkLst>
      <pc:sldChg chg="modSp mod">
        <pc:chgData name="Akshay Kumar" userId="ecef631e3e060c98" providerId="LiveId" clId="{D12F91E0-F90A-4CC6-A78E-E8AF06272542}" dt="2022-12-02T04:08:45.429" v="1" actId="1076"/>
        <pc:sldMkLst>
          <pc:docMk/>
          <pc:sldMk cId="1733679739" sldId="257"/>
        </pc:sldMkLst>
        <pc:picChg chg="mod">
          <ac:chgData name="Akshay Kumar" userId="ecef631e3e060c98" providerId="LiveId" clId="{D12F91E0-F90A-4CC6-A78E-E8AF06272542}" dt="2022-12-02T04:08:45.429" v="1" actId="1076"/>
          <ac:picMkLst>
            <pc:docMk/>
            <pc:sldMk cId="1733679739" sldId="257"/>
            <ac:picMk id="7" creationId="{59A9C5B9-4C65-DE59-C180-185D32B7557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14A28-2945-DE75-FDAB-9EBE19592B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43C2DA-CEA2-ECB0-72D7-3548802CB7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8E95F4-20BE-62F9-1148-5774593BA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C9466-3F11-407F-86E9-1CE6A172CE46}" type="datetimeFigureOut">
              <a:rPr lang="en-IN" smtClean="0"/>
              <a:t>02-12-2022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2DEF0D-53B1-3297-1D67-DB3A7A5E0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3179EA-EE78-4143-2B80-F844EFA9A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220A6-BCD5-497F-9319-BCD87E9FD2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2892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E06D9-E1EE-790D-632B-8AF387481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2163D6-6A24-7DA8-3AF1-9849B74E98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2E76E0-192C-427B-8CC5-9F006E272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C9466-3F11-407F-86E9-1CE6A172CE46}" type="datetimeFigureOut">
              <a:rPr lang="en-IN" smtClean="0"/>
              <a:t>02-12-2022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0BDFB8-4F09-5D6D-EA48-9E28B74C1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183A7-4320-1F7C-C858-5DB45D847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220A6-BCD5-497F-9319-BCD87E9FD2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5849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C03CC0-E075-C13C-CB6C-BA461587C6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1C430E-576A-2B33-5BF2-51586CB8BE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BE25B9-146D-1679-1354-D0A63DA12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C9466-3F11-407F-86E9-1CE6A172CE46}" type="datetimeFigureOut">
              <a:rPr lang="en-IN" smtClean="0"/>
              <a:t>02-12-2022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C5E30F-A8E5-FBB5-D477-A9711308A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CD9214-E3E0-F207-4416-01E333F68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220A6-BCD5-497F-9319-BCD87E9FD2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286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6C4BF-CBA0-D580-4A72-8D6D64577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AE0B0-DA9A-BF34-F309-2BD2488781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B35D02-5D08-765A-6017-1234A89B3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C9466-3F11-407F-86E9-1CE6A172CE46}" type="datetimeFigureOut">
              <a:rPr lang="en-IN" smtClean="0"/>
              <a:t>02-12-2022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42D485-0D39-9B3D-B8C6-21B025E43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DAED32-6C10-77E5-F9B1-43FD95B12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220A6-BCD5-497F-9319-BCD87E9FD2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5663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13E39-0F34-DBE9-63AA-B1EFDF399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49DF9D-9318-7B4D-95B7-FCA8AA1D14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FFC8F0-FF62-EA26-7087-732927C87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C9466-3F11-407F-86E9-1CE6A172CE46}" type="datetimeFigureOut">
              <a:rPr lang="en-IN" smtClean="0"/>
              <a:t>02-12-2022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BDBEC1-E58A-82AC-71A8-BBB756372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820C4B-BB46-29E7-8023-B7936F8EA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220A6-BCD5-497F-9319-BCD87E9FD2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8224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B5023-D2EC-0AFC-43B6-3E2FB1E3F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337C2C-FA93-5C48-ECC2-FF8A783DD7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754E7F-E995-F28E-B368-CE0DA6629E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7E1D8B-2466-D3D7-30F3-1CF229DED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C9466-3F11-407F-86E9-1CE6A172CE46}" type="datetimeFigureOut">
              <a:rPr lang="en-IN" smtClean="0"/>
              <a:t>02-12-2022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B1B576-0525-8E44-0F44-5A7F618D4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EE1470-4843-C792-C452-592685F45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220A6-BCD5-497F-9319-BCD87E9FD2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5163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8085F-C738-0EAD-6EB7-9E9574596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8F0D6B-4ACF-89B7-5A4E-6F553A9F9C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A13CAE-43FC-CE3F-DC9A-F182FC2107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2ADB34-29AA-7F62-2A37-6C97C70670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8ADB0B-BBC9-7AE5-6ED0-3F56F2DAF7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D94706-F862-6F63-DD95-88C625825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C9466-3F11-407F-86E9-1CE6A172CE46}" type="datetimeFigureOut">
              <a:rPr lang="en-IN" smtClean="0"/>
              <a:t>02-12-2022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8CC230-0ECF-02CF-1F47-BCD3B0EF0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0CA75F-4C1F-8B83-594E-29D5C00D7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220A6-BCD5-497F-9319-BCD87E9FD2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864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2D541-D222-58C2-94C8-25690E340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0F545E-56B3-88AB-289E-DEB875475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C9466-3F11-407F-86E9-1CE6A172CE46}" type="datetimeFigureOut">
              <a:rPr lang="en-IN" smtClean="0"/>
              <a:t>02-12-2022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A7255C-F09F-BEA0-B168-D632235F9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063CFD-D2CE-1951-829A-DC902E0A5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220A6-BCD5-497F-9319-BCD87E9FD2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3584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1AD5E2-1D02-6134-5696-F95D3FE40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C9466-3F11-407F-86E9-1CE6A172CE46}" type="datetimeFigureOut">
              <a:rPr lang="en-IN" smtClean="0"/>
              <a:t>02-12-2022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2AE4CD-1F1A-130E-4A76-D93FB6DE4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4E7303-FA4D-83D5-D2C0-83BAB744A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220A6-BCD5-497F-9319-BCD87E9FD2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1932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2964E-DC7F-960F-26A4-998BB5A58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B0BF7-1538-7585-CCC9-58C62F6E6F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107E0C-1E68-7F4C-9915-FFDA2B6A19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DDF273-8921-C453-891F-4C5B38646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C9466-3F11-407F-86E9-1CE6A172CE46}" type="datetimeFigureOut">
              <a:rPr lang="en-IN" smtClean="0"/>
              <a:t>02-12-2022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F18069-51F8-4D57-5FA8-0C55906CF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45393D-427A-C4B6-645E-501122360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220A6-BCD5-497F-9319-BCD87E9FD2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8117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CC5F5-C2E0-9769-49D5-4A0D5A042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58DB5E-1B09-03A4-A1F4-6F930F1FB1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64FF10-0FC4-A0E0-CC34-5711E03383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A423BB-62F7-DB76-7032-900CC8FE2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C9466-3F11-407F-86E9-1CE6A172CE46}" type="datetimeFigureOut">
              <a:rPr lang="en-IN" smtClean="0"/>
              <a:t>02-12-2022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04ED9E-08C6-56C6-C364-43CAC2E11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8241FF-04E7-D49F-19DB-94488D2EA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220A6-BCD5-497F-9319-BCD87E9FD2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4186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C2770D-D205-9FCC-76BA-3BA244C29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F12D12-3235-AB73-F3BA-4F64F0774D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D04F51-A6B7-0F99-09CD-11E2726F37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2C9466-3F11-407F-86E9-1CE6A172CE46}" type="datetimeFigureOut">
              <a:rPr lang="en-IN" smtClean="0"/>
              <a:t>02-12-2022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FF3DA7-2B01-2C91-7CF2-2F446B7F7B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D27787-9C8A-750C-13DF-B8A8C1F16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A220A6-BCD5-497F-9319-BCD87E9FD2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8835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8AADD-7768-9C76-9BE5-6B7A8F6F8D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	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9A9C5B9-4C65-DE59-C180-185D32B755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6797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Akshay Kumar</dc:creator>
  <cp:lastModifiedBy>Akshay Kumar</cp:lastModifiedBy>
  <cp:revision>1</cp:revision>
  <dcterms:created xsi:type="dcterms:W3CDTF">2022-12-01T04:18:27Z</dcterms:created>
  <dcterms:modified xsi:type="dcterms:W3CDTF">2022-12-02T04:08:47Z</dcterms:modified>
</cp:coreProperties>
</file>