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8000" dirty="0" smtClean="0"/>
              <a:t>Basic security</a:t>
            </a:r>
            <a:endParaRPr lang="nl-BE" sz="8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Jarno Michiels</a:t>
            </a:r>
          </a:p>
          <a:p>
            <a:r>
              <a:rPr lang="nl-BE" dirty="0" smtClean="0"/>
              <a:t>Stef Janssens</a:t>
            </a:r>
          </a:p>
          <a:p>
            <a:r>
              <a:rPr lang="nl-BE" dirty="0" smtClean="0"/>
              <a:t>2 </a:t>
            </a:r>
            <a:r>
              <a:rPr lang="nl-BE" dirty="0" err="1" smtClean="0"/>
              <a:t>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91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Systems&amp;Networks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/>
              <a:t>Basis gedeelte: </a:t>
            </a:r>
            <a:r>
              <a:rPr lang="nl-BE" sz="2400" dirty="0" err="1" smtClean="0"/>
              <a:t>metasploitable</a:t>
            </a:r>
            <a:r>
              <a:rPr lang="nl-BE" sz="2400" dirty="0" smtClean="0"/>
              <a:t> os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Scan van </a:t>
            </a:r>
            <a:r>
              <a:rPr lang="nl-BE" dirty="0" err="1" smtClean="0">
                <a:solidFill>
                  <a:schemeClr val="tx1"/>
                </a:solidFill>
              </a:rPr>
              <a:t>metasploitable</a:t>
            </a:r>
            <a:endParaRPr lang="nl-BE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4" name="Afbeelding 3" descr="C:\Users\Stef\Pictures\security\meta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32" y="3133292"/>
            <a:ext cx="5753100" cy="298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Systems&amp;Networks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/>
              <a:t>Basis gedeelte: </a:t>
            </a:r>
            <a:r>
              <a:rPr lang="nl-BE" sz="2400" dirty="0" err="1" smtClean="0"/>
              <a:t>metasploitable</a:t>
            </a:r>
            <a:r>
              <a:rPr lang="nl-BE" sz="2400" dirty="0" smtClean="0"/>
              <a:t> os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Apache </a:t>
            </a:r>
            <a:r>
              <a:rPr lang="nl-BE" dirty="0" err="1" smtClean="0">
                <a:solidFill>
                  <a:schemeClr val="tx1"/>
                </a:solidFill>
              </a:rPr>
              <a:t>Tomcat</a:t>
            </a:r>
            <a:r>
              <a:rPr lang="nl-BE" dirty="0" smtClean="0">
                <a:solidFill>
                  <a:schemeClr val="tx1"/>
                </a:solidFill>
              </a:rPr>
              <a:t> Manager </a:t>
            </a:r>
            <a:r>
              <a:rPr lang="en-US" dirty="0" smtClean="0">
                <a:solidFill>
                  <a:schemeClr val="tx1"/>
                </a:solidFill>
              </a:rPr>
              <a:t>Common </a:t>
            </a:r>
            <a:r>
              <a:rPr lang="en-US" dirty="0">
                <a:solidFill>
                  <a:schemeClr val="tx1"/>
                </a:solidFill>
              </a:rPr>
              <a:t>Administrative Credentials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Gebruikersnaam en wachtwoord als standaard ingesteld</a:t>
            </a:r>
            <a:endParaRPr lang="nl-BE" dirty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Samba NDR MS-RPC</a:t>
            </a: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Ouder Samba creëert geheugenoverflows</a:t>
            </a:r>
          </a:p>
          <a:p>
            <a:r>
              <a:rPr lang="nl-BE" dirty="0" err="1" smtClean="0">
                <a:solidFill>
                  <a:schemeClr val="tx1"/>
                </a:solidFill>
              </a:rPr>
              <a:t>Debian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OpenSSH</a:t>
            </a:r>
            <a:r>
              <a:rPr lang="nl-BE" dirty="0" smtClean="0">
                <a:solidFill>
                  <a:schemeClr val="tx1"/>
                </a:solidFill>
              </a:rPr>
              <a:t>/</a:t>
            </a:r>
            <a:r>
              <a:rPr lang="nl-BE" dirty="0" err="1" smtClean="0">
                <a:solidFill>
                  <a:schemeClr val="tx1"/>
                </a:solidFill>
              </a:rPr>
              <a:t>OpenSSL</a:t>
            </a:r>
            <a:r>
              <a:rPr lang="nl-BE" dirty="0" smtClean="0">
                <a:solidFill>
                  <a:schemeClr val="tx1"/>
                </a:solidFill>
              </a:rPr>
              <a:t> random </a:t>
            </a:r>
            <a:r>
              <a:rPr lang="nl-BE" dirty="0" err="1" smtClean="0">
                <a:solidFill>
                  <a:schemeClr val="tx1"/>
                </a:solidFill>
              </a:rPr>
              <a:t>number</a:t>
            </a:r>
            <a:r>
              <a:rPr lang="nl-BE" dirty="0" smtClean="0">
                <a:solidFill>
                  <a:schemeClr val="tx1"/>
                </a:solidFill>
              </a:rPr>
              <a:t> generator </a:t>
            </a:r>
            <a:r>
              <a:rPr lang="nl-BE" dirty="0" err="1" smtClean="0">
                <a:solidFill>
                  <a:schemeClr val="tx1"/>
                </a:solidFill>
              </a:rPr>
              <a:t>weakness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Paswoord van SSH is gegenereerd op het systeem</a:t>
            </a:r>
          </a:p>
          <a:p>
            <a:r>
              <a:rPr lang="nl-BE" dirty="0" err="1" smtClean="0">
                <a:solidFill>
                  <a:schemeClr val="tx1"/>
                </a:solidFill>
              </a:rPr>
              <a:t>Unsupported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unix</a:t>
            </a:r>
            <a:r>
              <a:rPr lang="nl-BE" dirty="0" smtClean="0">
                <a:solidFill>
                  <a:schemeClr val="tx1"/>
                </a:solidFill>
              </a:rPr>
              <a:t> operating system</a:t>
            </a: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OS wordt niet meer ondersteunt</a:t>
            </a:r>
          </a:p>
        </p:txBody>
      </p:sp>
    </p:spTree>
    <p:extLst>
      <p:ext uri="{BB962C8B-B14F-4D97-AF65-F5344CB8AC3E}">
        <p14:creationId xmlns:p14="http://schemas.microsoft.com/office/powerpoint/2010/main" val="21267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 smtClean="0"/>
              <a:t>Systems&amp;Networks</a:t>
            </a:r>
            <a:r>
              <a:rPr lang="en-US" dirty="0" smtClean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/>
              <a:t>Basis gedeelte: </a:t>
            </a:r>
            <a:r>
              <a:rPr lang="nl-BE" sz="2400" dirty="0" smtClean="0"/>
              <a:t>Eigen laptop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Scan laptop</a:t>
            </a:r>
          </a:p>
          <a:p>
            <a:endParaRPr lang="nl-BE" dirty="0">
              <a:solidFill>
                <a:schemeClr val="tx1"/>
              </a:solidFill>
            </a:endParaRPr>
          </a:p>
          <a:p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>
                <a:solidFill>
                  <a:schemeClr val="tx1"/>
                </a:solidFill>
              </a:rPr>
              <a:t>Inloggen op SMB server niet nodig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endParaRPr lang="nl-BE" dirty="0" smtClean="0">
              <a:solidFill>
                <a:schemeClr val="tx1"/>
              </a:solidFill>
            </a:endParaRPr>
          </a:p>
          <a:p>
            <a:endParaRPr lang="nl-BE" dirty="0" smtClean="0">
              <a:solidFill>
                <a:schemeClr val="tx1"/>
              </a:solidFill>
            </a:endParaRPr>
          </a:p>
        </p:txBody>
      </p:sp>
      <p:pic>
        <p:nvPicPr>
          <p:cNvPr id="5" name="Afbeelding 4" descr="C:\Users\Stef\Pictures\security\HostLaptopVu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80" y="3075709"/>
            <a:ext cx="340995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0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AppDev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 smtClean="0"/>
              <a:t>Basis gedeelte: </a:t>
            </a:r>
            <a:r>
              <a:rPr lang="nl-BE" sz="2400" dirty="0" err="1" smtClean="0"/>
              <a:t>Encrypt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RSA </a:t>
            </a:r>
            <a:r>
              <a:rPr lang="nl-BE" dirty="0" err="1" smtClean="0">
                <a:solidFill>
                  <a:schemeClr val="tx1"/>
                </a:solidFill>
              </a:rPr>
              <a:t>key</a:t>
            </a:r>
            <a:r>
              <a:rPr lang="nl-BE" dirty="0" smtClean="0">
                <a:solidFill>
                  <a:schemeClr val="tx1"/>
                </a:solidFill>
              </a:rPr>
              <a:t>-pair generator</a:t>
            </a:r>
            <a:endParaRPr lang="nl-BE" dirty="0">
              <a:solidFill>
                <a:schemeClr val="tx1"/>
              </a:solidFill>
            </a:endParaRPr>
          </a:p>
          <a:p>
            <a:r>
              <a:rPr lang="nl-BE" dirty="0" err="1" smtClean="0">
                <a:solidFill>
                  <a:schemeClr val="tx1"/>
                </a:solidFill>
              </a:rPr>
              <a:t>Generate</a:t>
            </a:r>
            <a:r>
              <a:rPr lang="nl-BE" dirty="0" smtClean="0">
                <a:solidFill>
                  <a:schemeClr val="tx1"/>
                </a:solidFill>
              </a:rPr>
              <a:t> AES</a:t>
            </a:r>
          </a:p>
          <a:p>
            <a:r>
              <a:rPr lang="nl-BE" dirty="0" err="1" smtClean="0">
                <a:solidFill>
                  <a:schemeClr val="tx1"/>
                </a:solidFill>
              </a:rPr>
              <a:t>Encrypt</a:t>
            </a:r>
            <a:r>
              <a:rPr lang="nl-BE" dirty="0" smtClean="0">
                <a:solidFill>
                  <a:schemeClr val="tx1"/>
                </a:solidFill>
              </a:rPr>
              <a:t> file met AES</a:t>
            </a:r>
          </a:p>
          <a:p>
            <a:r>
              <a:rPr lang="nl-BE" dirty="0" err="1" smtClean="0">
                <a:solidFill>
                  <a:schemeClr val="tx1"/>
                </a:solidFill>
              </a:rPr>
              <a:t>Encrypt</a:t>
            </a:r>
            <a:r>
              <a:rPr lang="nl-BE" dirty="0" smtClean="0">
                <a:solidFill>
                  <a:schemeClr val="tx1"/>
                </a:solidFill>
              </a:rPr>
              <a:t> AES met publieke </a:t>
            </a:r>
            <a:r>
              <a:rPr lang="nl-BE" dirty="0" err="1" smtClean="0">
                <a:solidFill>
                  <a:schemeClr val="tx1"/>
                </a:solidFill>
              </a:rPr>
              <a:t>key</a:t>
            </a:r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err="1" smtClean="0">
                <a:solidFill>
                  <a:schemeClr val="tx1"/>
                </a:solidFill>
              </a:rPr>
              <a:t>Encrypt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hash</a:t>
            </a:r>
            <a:r>
              <a:rPr lang="nl-BE" dirty="0" smtClean="0">
                <a:solidFill>
                  <a:schemeClr val="tx1"/>
                </a:solidFill>
              </a:rPr>
              <a:t> met private </a:t>
            </a:r>
            <a:r>
              <a:rPr lang="nl-BE" dirty="0" err="1" smtClean="0">
                <a:solidFill>
                  <a:schemeClr val="tx1"/>
                </a:solidFill>
              </a:rPr>
              <a:t>key</a:t>
            </a:r>
            <a:endParaRPr lang="nl-BE" dirty="0" smtClean="0">
              <a:solidFill>
                <a:schemeClr val="tx1"/>
              </a:solidFill>
            </a:endParaRPr>
          </a:p>
          <a:p>
            <a:endParaRPr lang="nl-B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AppDev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 smtClean="0"/>
              <a:t>Basis gedeelte: </a:t>
            </a:r>
            <a:r>
              <a:rPr lang="nl-BE" sz="2400" dirty="0" err="1" smtClean="0"/>
              <a:t>decrypt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err="1" smtClean="0">
                <a:solidFill>
                  <a:schemeClr val="tx1"/>
                </a:solidFill>
              </a:rPr>
              <a:t>Decrypt</a:t>
            </a:r>
            <a:r>
              <a:rPr lang="nl-BE" dirty="0" smtClean="0">
                <a:solidFill>
                  <a:schemeClr val="tx1"/>
                </a:solidFill>
              </a:rPr>
              <a:t> AES met private </a:t>
            </a:r>
            <a:r>
              <a:rPr lang="nl-BE" dirty="0" err="1" smtClean="0">
                <a:solidFill>
                  <a:schemeClr val="tx1"/>
                </a:solidFill>
              </a:rPr>
              <a:t>key</a:t>
            </a:r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err="1" smtClean="0">
                <a:solidFill>
                  <a:schemeClr val="tx1"/>
                </a:solidFill>
              </a:rPr>
              <a:t>Decrypt</a:t>
            </a:r>
            <a:r>
              <a:rPr lang="nl-BE" dirty="0" smtClean="0">
                <a:solidFill>
                  <a:schemeClr val="tx1"/>
                </a:solidFill>
              </a:rPr>
              <a:t> file met AES</a:t>
            </a:r>
          </a:p>
          <a:p>
            <a:r>
              <a:rPr lang="nl-BE" dirty="0" err="1" smtClean="0">
                <a:solidFill>
                  <a:schemeClr val="tx1"/>
                </a:solidFill>
              </a:rPr>
              <a:t>Decrypt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hash</a:t>
            </a:r>
            <a:r>
              <a:rPr lang="nl-BE" dirty="0" smtClean="0">
                <a:solidFill>
                  <a:schemeClr val="tx1"/>
                </a:solidFill>
              </a:rPr>
              <a:t> met publieke </a:t>
            </a:r>
            <a:r>
              <a:rPr lang="nl-BE" dirty="0" err="1" smtClean="0">
                <a:solidFill>
                  <a:schemeClr val="tx1"/>
                </a:solidFill>
              </a:rPr>
              <a:t>key</a:t>
            </a:r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err="1" smtClean="0">
                <a:solidFill>
                  <a:schemeClr val="tx1"/>
                </a:solidFill>
              </a:rPr>
              <a:t>Hashes</a:t>
            </a:r>
            <a:r>
              <a:rPr lang="nl-BE" dirty="0" smtClean="0">
                <a:solidFill>
                  <a:schemeClr val="tx1"/>
                </a:solidFill>
              </a:rPr>
              <a:t> vergelijken</a:t>
            </a:r>
          </a:p>
          <a:p>
            <a:endParaRPr lang="nl-B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AppDev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 smtClean="0"/>
              <a:t>Gui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endParaRPr lang="nl-BE" dirty="0" smtClean="0">
              <a:solidFill>
                <a:schemeClr val="tx1"/>
              </a:solidFill>
            </a:endParaRPr>
          </a:p>
          <a:p>
            <a:endParaRPr lang="nl-BE" dirty="0" smtClean="0">
              <a:solidFill>
                <a:schemeClr val="tx1"/>
              </a:solidFill>
            </a:endParaRPr>
          </a:p>
          <a:p>
            <a:endParaRPr lang="nl-BE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https://scontent-bru.xx.fbcdn.net/hphotos-xft1/v/t34.0-12/11101150_10204400153468860_1468007873_n.jpg?oh=c5034544a8fc1ffe4059e4a313b32d2f&amp;oe=55593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444"/>
            <a:ext cx="5985164" cy="48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bru.xx.fbcdn.net/hphotos-xta1/v/t34.0-12/11287120_10204400153388858_2011947775_n.jpg?oh=a51b2569db359c50e8e74a41e0fff412&amp;oe=555942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2005444"/>
            <a:ext cx="6206836" cy="485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AppDev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 smtClean="0"/>
              <a:t>Steganografie foto &amp; geluid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Encrypt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err="1" smtClean="0">
                <a:solidFill>
                  <a:schemeClr val="tx1"/>
                </a:solidFill>
              </a:rPr>
              <a:t>Text</a:t>
            </a:r>
            <a:r>
              <a:rPr lang="nl-BE" dirty="0" smtClean="0">
                <a:solidFill>
                  <a:schemeClr val="tx1"/>
                </a:solidFill>
              </a:rPr>
              <a:t> file in image steken</a:t>
            </a:r>
          </a:p>
          <a:p>
            <a:pPr lvl="1"/>
            <a:r>
              <a:rPr lang="nl-BE" dirty="0" err="1" smtClean="0">
                <a:solidFill>
                  <a:schemeClr val="tx1"/>
                </a:solidFill>
              </a:rPr>
              <a:t>Text</a:t>
            </a:r>
            <a:r>
              <a:rPr lang="nl-BE" dirty="0" smtClean="0">
                <a:solidFill>
                  <a:schemeClr val="tx1"/>
                </a:solidFill>
              </a:rPr>
              <a:t> file in geluid steken</a:t>
            </a:r>
            <a:endParaRPr lang="nl-BE" dirty="0">
              <a:solidFill>
                <a:schemeClr val="tx1"/>
              </a:solidFill>
            </a:endParaRPr>
          </a:p>
          <a:p>
            <a:r>
              <a:rPr lang="nl-BE" dirty="0" err="1" smtClean="0">
                <a:solidFill>
                  <a:schemeClr val="tx1"/>
                </a:solidFill>
              </a:rPr>
              <a:t>Decrypt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err="1" smtClean="0">
                <a:solidFill>
                  <a:schemeClr val="tx1"/>
                </a:solidFill>
              </a:rPr>
              <a:t>Text</a:t>
            </a:r>
            <a:r>
              <a:rPr lang="nl-BE" dirty="0" smtClean="0">
                <a:solidFill>
                  <a:schemeClr val="tx1"/>
                </a:solidFill>
              </a:rPr>
              <a:t> file uit image halen</a:t>
            </a:r>
          </a:p>
          <a:p>
            <a:pPr lvl="1"/>
            <a:r>
              <a:rPr lang="nl-BE" dirty="0" err="1" smtClean="0">
                <a:solidFill>
                  <a:schemeClr val="tx1"/>
                </a:solidFill>
              </a:rPr>
              <a:t>Text</a:t>
            </a:r>
            <a:r>
              <a:rPr lang="nl-BE" dirty="0" smtClean="0">
                <a:solidFill>
                  <a:schemeClr val="tx1"/>
                </a:solidFill>
              </a:rPr>
              <a:t> file uit geluid halen</a:t>
            </a:r>
          </a:p>
        </p:txBody>
      </p:sp>
    </p:spTree>
    <p:extLst>
      <p:ext uri="{BB962C8B-B14F-4D97-AF65-F5344CB8AC3E}">
        <p14:creationId xmlns:p14="http://schemas.microsoft.com/office/powerpoint/2010/main" val="15540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AppDev</a:t>
            </a:r>
            <a:r>
              <a:rPr lang="en-US" dirty="0"/>
              <a:t> </a:t>
            </a:r>
            <a:r>
              <a:rPr lang="en-US" dirty="0" smtClean="0"/>
              <a:t>aspect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err="1" smtClean="0">
                <a:solidFill>
                  <a:schemeClr val="tx1"/>
                </a:solidFill>
              </a:rPr>
              <a:t>Demostratie</a:t>
            </a:r>
            <a:r>
              <a:rPr lang="nl-BE" dirty="0" smtClean="0">
                <a:solidFill>
                  <a:schemeClr val="tx1"/>
                </a:solidFill>
              </a:rPr>
              <a:t> van het programma </a:t>
            </a:r>
          </a:p>
          <a:p>
            <a:pPr marL="0" indent="0">
              <a:buNone/>
            </a:pPr>
            <a:r>
              <a:rPr lang="nl-BE" dirty="0" smtClean="0">
                <a:solidFill>
                  <a:schemeClr val="tx1"/>
                </a:solidFill>
              </a:rPr>
              <a:t>en</a:t>
            </a:r>
          </a:p>
          <a:p>
            <a:pPr marL="0" indent="0">
              <a:buNone/>
            </a:pPr>
            <a:r>
              <a:rPr lang="nl-BE" dirty="0" smtClean="0">
                <a:solidFill>
                  <a:schemeClr val="tx1"/>
                </a:solidFill>
              </a:rPr>
              <a:t>Uitleg  van code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519545"/>
            <a:ext cx="8534400" cy="564149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Systems&amp;Networks</a:t>
            </a:r>
            <a:r>
              <a:rPr lang="en-US" sz="3200" dirty="0">
                <a:solidFill>
                  <a:schemeClr val="tx1"/>
                </a:solidFill>
              </a:rPr>
              <a:t> aspect </a:t>
            </a:r>
          </a:p>
          <a:p>
            <a:pPr lvl="1"/>
            <a:r>
              <a:rPr lang="nl-BE" sz="2200" dirty="0" smtClean="0">
                <a:solidFill>
                  <a:schemeClr val="tx1"/>
                </a:solidFill>
              </a:rPr>
              <a:t>Basis gedeelte</a:t>
            </a:r>
          </a:p>
          <a:p>
            <a:pPr lvl="1"/>
            <a:r>
              <a:rPr lang="nl-BE" sz="2400" dirty="0" smtClean="0">
                <a:solidFill>
                  <a:schemeClr val="tx1"/>
                </a:solidFill>
              </a:rPr>
              <a:t>Scan eigen laptop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AppDev</a:t>
            </a:r>
            <a:r>
              <a:rPr lang="en-US" sz="3200" dirty="0">
                <a:solidFill>
                  <a:schemeClr val="tx1"/>
                </a:solidFill>
              </a:rPr>
              <a:t> aspect 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nl-BE" sz="2200" dirty="0" smtClean="0">
                <a:solidFill>
                  <a:schemeClr val="tx1"/>
                </a:solidFill>
              </a:rPr>
              <a:t>Basis gedeelte</a:t>
            </a:r>
          </a:p>
          <a:p>
            <a:pPr lvl="1"/>
            <a:r>
              <a:rPr lang="nl-BE" sz="2400" dirty="0" smtClean="0">
                <a:solidFill>
                  <a:schemeClr val="tx1"/>
                </a:solidFill>
              </a:rPr>
              <a:t>Steganografie foto</a:t>
            </a:r>
          </a:p>
          <a:p>
            <a:pPr lvl="1"/>
            <a:r>
              <a:rPr lang="nl-BE" sz="2400" dirty="0" smtClean="0">
                <a:solidFill>
                  <a:schemeClr val="tx1"/>
                </a:solidFill>
              </a:rPr>
              <a:t>Steganografie audio</a:t>
            </a:r>
          </a:p>
        </p:txBody>
      </p:sp>
    </p:spTree>
    <p:extLst>
      <p:ext uri="{BB962C8B-B14F-4D97-AF65-F5344CB8AC3E}">
        <p14:creationId xmlns:p14="http://schemas.microsoft.com/office/powerpoint/2010/main" val="25785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6167" y="538786"/>
            <a:ext cx="8534400" cy="1507067"/>
          </a:xfrm>
        </p:spPr>
        <p:txBody>
          <a:bodyPr/>
          <a:lstStyle/>
          <a:p>
            <a:r>
              <a:rPr lang="en-US" dirty="0" err="1"/>
              <a:t>Systems&amp;Networks</a:t>
            </a:r>
            <a:r>
              <a:rPr lang="en-US" dirty="0"/>
              <a:t> aspect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	</a:t>
            </a:r>
            <a:r>
              <a:rPr lang="nl-BE" sz="2400" dirty="0" smtClean="0"/>
              <a:t>Basis gedeelte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6167" y="2045853"/>
            <a:ext cx="8534400" cy="3615267"/>
          </a:xfrm>
        </p:spPr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Scan met firewall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endParaRPr lang="nl-BE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09" y="2923312"/>
            <a:ext cx="8873836" cy="25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36167" y="53878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Systems&amp;Networks</a:t>
            </a:r>
            <a:r>
              <a:rPr lang="en-US" dirty="0"/>
              <a:t> aspect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	</a:t>
            </a:r>
            <a:r>
              <a:rPr lang="nl-BE" sz="2400" dirty="0" smtClean="0"/>
              <a:t>Basis gedeelte</a:t>
            </a:r>
            <a:endParaRPr lang="nl-BE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36167" y="2045853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>
                <a:solidFill>
                  <a:schemeClr val="tx1"/>
                </a:solidFill>
              </a:rPr>
              <a:t>Scan zonder firewall</a:t>
            </a:r>
          </a:p>
          <a:p>
            <a:endParaRPr lang="nl-BE" dirty="0"/>
          </a:p>
          <a:p>
            <a:pPr marL="0" indent="0">
              <a:buFont typeface="Wingdings 3" panose="05040102010807070707" pitchFamily="18" charset="2"/>
              <a:buNone/>
            </a:pPr>
            <a:endParaRPr lang="nl-BE" dirty="0" smtClean="0"/>
          </a:p>
        </p:txBody>
      </p:sp>
      <p:pic>
        <p:nvPicPr>
          <p:cNvPr id="8" name="Afbeelding 7" descr="C:\Users\Stef\Pictures\security\noFirewallEnkelCriticalAndMediu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32" y="3853486"/>
            <a:ext cx="57531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4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4994" y="642696"/>
            <a:ext cx="8534400" cy="1507067"/>
          </a:xfrm>
        </p:spPr>
        <p:txBody>
          <a:bodyPr/>
          <a:lstStyle/>
          <a:p>
            <a:r>
              <a:rPr lang="en-US" dirty="0" err="1"/>
              <a:t>Systems&amp;Networks</a:t>
            </a:r>
            <a:r>
              <a:rPr lang="en-US" dirty="0"/>
              <a:t> aspect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/>
              <a:t>	</a:t>
            </a:r>
            <a:r>
              <a:rPr lang="nl-BE" sz="2400" dirty="0" smtClean="0"/>
              <a:t>Basis gedeelte: scan zonder firewall: Critical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04994" y="2149763"/>
            <a:ext cx="8534400" cy="3802304"/>
          </a:xfrm>
        </p:spPr>
        <p:txBody>
          <a:bodyPr>
            <a:norm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Windows </a:t>
            </a:r>
            <a:r>
              <a:rPr lang="nl-BE" dirty="0" err="1" smtClean="0">
                <a:solidFill>
                  <a:schemeClr val="tx1"/>
                </a:solidFill>
              </a:rPr>
              <a:t>xp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unsupported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Oplossen door upgrade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MS08-067</a:t>
            </a: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Buffer </a:t>
            </a:r>
            <a:r>
              <a:rPr lang="nl-BE" dirty="0" err="1" smtClean="0">
                <a:solidFill>
                  <a:schemeClr val="tx1"/>
                </a:solidFill>
              </a:rPr>
              <a:t>overrun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Oplossen door update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MS09-001</a:t>
            </a: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Geheugen corruptie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Oplossen door </a:t>
            </a:r>
            <a:r>
              <a:rPr lang="nl-BE" dirty="0" smtClean="0">
                <a:solidFill>
                  <a:schemeClr val="tx1"/>
                </a:solidFill>
              </a:rPr>
              <a:t>update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4093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340" y="642696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Systems&amp;Networks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/>
              <a:t>Basis gedeelte: scan zonder firewall: </a:t>
            </a:r>
            <a:r>
              <a:rPr lang="nl-BE" sz="2400" dirty="0" smtClean="0"/>
              <a:t>High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7340" y="2169390"/>
            <a:ext cx="8534400" cy="4408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tx1"/>
                </a:solidFill>
              </a:rPr>
              <a:t>SMB </a:t>
            </a:r>
            <a:r>
              <a:rPr lang="nl-BE" dirty="0" err="1">
                <a:solidFill>
                  <a:schemeClr val="tx1"/>
                </a:solidFill>
              </a:rPr>
              <a:t>null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session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Login zonder paswoord</a:t>
            </a: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Oplossen door in </a:t>
            </a:r>
            <a:r>
              <a:rPr lang="nl-BE" dirty="0" err="1" smtClean="0">
                <a:solidFill>
                  <a:schemeClr val="tx1"/>
                </a:solidFill>
              </a:rPr>
              <a:t>registry</a:t>
            </a:r>
            <a:r>
              <a:rPr lang="nl-BE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nl-BE" dirty="0" err="1" smtClean="0">
                <a:solidFill>
                  <a:schemeClr val="tx1"/>
                </a:solidFill>
              </a:rPr>
              <a:t>restrictanonymous</a:t>
            </a:r>
            <a:r>
              <a:rPr lang="nl-BE" dirty="0" smtClean="0">
                <a:solidFill>
                  <a:schemeClr val="tx1"/>
                </a:solidFill>
              </a:rPr>
              <a:t> op 1 zetten</a:t>
            </a:r>
          </a:p>
          <a:p>
            <a:pPr lvl="2"/>
            <a:r>
              <a:rPr lang="nl-BE" dirty="0" err="1">
                <a:solidFill>
                  <a:schemeClr val="tx1"/>
                </a:solidFill>
              </a:rPr>
              <a:t>restrictnullsessaccess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smtClean="0">
                <a:solidFill>
                  <a:schemeClr val="tx1"/>
                </a:solidFill>
              </a:rPr>
              <a:t>op </a:t>
            </a:r>
            <a:r>
              <a:rPr lang="nl-BE" dirty="0">
                <a:solidFill>
                  <a:schemeClr val="tx1"/>
                </a:solidFill>
              </a:rPr>
              <a:t>1 </a:t>
            </a:r>
            <a:r>
              <a:rPr lang="nl-BE" dirty="0" smtClean="0">
                <a:solidFill>
                  <a:schemeClr val="tx1"/>
                </a:solidFill>
              </a:rPr>
              <a:t>zetten</a:t>
            </a:r>
          </a:p>
          <a:p>
            <a:pPr lvl="2"/>
            <a:r>
              <a:rPr lang="nl-BE" dirty="0" err="1">
                <a:solidFill>
                  <a:schemeClr val="tx1"/>
                </a:solidFill>
              </a:rPr>
              <a:t>NullSessionPipes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smtClean="0">
                <a:solidFill>
                  <a:schemeClr val="tx1"/>
                </a:solidFill>
              </a:rPr>
              <a:t> verwijderen</a:t>
            </a:r>
            <a:endParaRPr lang="nl-BE" dirty="0">
              <a:solidFill>
                <a:schemeClr val="tx1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2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Systems&amp;Networks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/>
              <a:t>Basis gedeelte: scan zonder firewall: High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SMB </a:t>
            </a:r>
            <a:r>
              <a:rPr lang="nl-BE" dirty="0" err="1">
                <a:solidFill>
                  <a:schemeClr val="tx1"/>
                </a:solidFill>
              </a:rPr>
              <a:t>sigining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required</a:t>
            </a:r>
            <a:endParaRPr lang="nl-BE" dirty="0">
              <a:solidFill>
                <a:schemeClr val="tx1"/>
              </a:solidFill>
            </a:endParaRPr>
          </a:p>
          <a:p>
            <a:pPr lvl="1"/>
            <a:r>
              <a:rPr lang="nl-BE" dirty="0">
                <a:solidFill>
                  <a:schemeClr val="tx1"/>
                </a:solidFill>
              </a:rPr>
              <a:t>Inloggen op SMB server niet nodig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Oplossen door in </a:t>
            </a:r>
            <a:r>
              <a:rPr lang="nl-BE" dirty="0" err="1">
                <a:solidFill>
                  <a:schemeClr val="tx1"/>
                </a:solidFill>
              </a:rPr>
              <a:t>Local</a:t>
            </a:r>
            <a:r>
              <a:rPr lang="nl-BE" dirty="0">
                <a:solidFill>
                  <a:schemeClr val="tx1"/>
                </a:solidFill>
              </a:rPr>
              <a:t> Security </a:t>
            </a:r>
            <a:r>
              <a:rPr lang="nl-BE" dirty="0" err="1">
                <a:solidFill>
                  <a:schemeClr val="tx1"/>
                </a:solidFill>
              </a:rPr>
              <a:t>Settings</a:t>
            </a:r>
            <a:endParaRPr lang="nl-BE" dirty="0">
              <a:solidFill>
                <a:schemeClr val="tx1"/>
              </a:solidFill>
            </a:endParaRPr>
          </a:p>
          <a:p>
            <a:pPr lvl="2"/>
            <a:r>
              <a:rPr lang="nl-BE" dirty="0">
                <a:solidFill>
                  <a:schemeClr val="tx1"/>
                </a:solidFill>
              </a:rPr>
              <a:t>Microsoft </a:t>
            </a:r>
            <a:r>
              <a:rPr lang="nl-BE" dirty="0" err="1">
                <a:solidFill>
                  <a:schemeClr val="tx1"/>
                </a:solidFill>
              </a:rPr>
              <a:t>network</a:t>
            </a:r>
            <a:r>
              <a:rPr lang="nl-BE" dirty="0">
                <a:solidFill>
                  <a:schemeClr val="tx1"/>
                </a:solidFill>
              </a:rPr>
              <a:t> server: </a:t>
            </a:r>
            <a:r>
              <a:rPr lang="nl-BE" dirty="0" err="1">
                <a:solidFill>
                  <a:schemeClr val="tx1"/>
                </a:solidFill>
              </a:rPr>
              <a:t>Digitally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sign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communications</a:t>
            </a:r>
            <a:r>
              <a:rPr lang="nl-BE" dirty="0">
                <a:solidFill>
                  <a:schemeClr val="tx1"/>
                </a:solidFill>
              </a:rPr>
              <a:t>(</a:t>
            </a:r>
            <a:r>
              <a:rPr lang="nl-BE" dirty="0" err="1">
                <a:solidFill>
                  <a:schemeClr val="tx1"/>
                </a:solidFill>
              </a:rPr>
              <a:t>always</a:t>
            </a:r>
            <a:r>
              <a:rPr lang="nl-BE" dirty="0">
                <a:solidFill>
                  <a:schemeClr val="tx1"/>
                </a:solidFill>
              </a:rPr>
              <a:t>) op </a:t>
            </a:r>
            <a:r>
              <a:rPr lang="nl-BE" dirty="0" err="1">
                <a:solidFill>
                  <a:schemeClr val="tx1"/>
                </a:solidFill>
              </a:rPr>
              <a:t>enabled</a:t>
            </a:r>
            <a:r>
              <a:rPr lang="nl-BE" dirty="0">
                <a:solidFill>
                  <a:schemeClr val="tx1"/>
                </a:solidFill>
              </a:rPr>
              <a:t> te zetten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5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Systems&amp;Networks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/>
              <a:t>Basis gedeelte: </a:t>
            </a:r>
            <a:r>
              <a:rPr lang="nl-BE" sz="2400" dirty="0" smtClean="0"/>
              <a:t>2</a:t>
            </a:r>
            <a:r>
              <a:rPr lang="nl-BE" sz="2400" baseline="30000" dirty="0" smtClean="0"/>
              <a:t>de</a:t>
            </a:r>
            <a:r>
              <a:rPr lang="nl-BE" sz="2400" dirty="0" smtClean="0"/>
              <a:t> scan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Scan met firewall geen </a:t>
            </a:r>
            <a:r>
              <a:rPr lang="nl-BE" dirty="0" err="1" smtClean="0">
                <a:solidFill>
                  <a:schemeClr val="tx1"/>
                </a:solidFill>
              </a:rPr>
              <a:t>vulnerability</a:t>
            </a:r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Scan zonder firewall</a:t>
            </a:r>
          </a:p>
          <a:p>
            <a:endParaRPr lang="nl-B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 descr="C:\Users\Stef\Pictures\security\noFirewall2EnkelMediu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24" y="3818226"/>
            <a:ext cx="5762625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7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Systems&amp;Networks</a:t>
            </a:r>
            <a:r>
              <a:rPr lang="en-US" dirty="0"/>
              <a:t> aspect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	</a:t>
            </a:r>
            <a:r>
              <a:rPr lang="nl-BE" sz="2400" dirty="0"/>
              <a:t>Basis gedeelte: </a:t>
            </a:r>
            <a:r>
              <a:rPr lang="nl-BE" sz="2400" dirty="0" smtClean="0"/>
              <a:t>2</a:t>
            </a:r>
            <a:r>
              <a:rPr lang="nl-BE" sz="2400" baseline="30000" dirty="0" smtClean="0"/>
              <a:t>de</a:t>
            </a:r>
            <a:r>
              <a:rPr lang="nl-BE" sz="2400" dirty="0" smtClean="0"/>
              <a:t> scan</a:t>
            </a:r>
            <a:endParaRPr lang="nl-BE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SSL </a:t>
            </a:r>
            <a:r>
              <a:rPr lang="nl-BE" dirty="0" err="1" smtClean="0">
                <a:solidFill>
                  <a:schemeClr val="tx1"/>
                </a:solidFill>
              </a:rPr>
              <a:t>Certificate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Server x.509 certificaat ongeldig</a:t>
            </a:r>
            <a:endParaRPr lang="nl-BE" dirty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SSL RC4 </a:t>
            </a:r>
            <a:r>
              <a:rPr lang="nl-BE" dirty="0" err="1" smtClean="0">
                <a:solidFill>
                  <a:schemeClr val="tx1"/>
                </a:solidFill>
              </a:rPr>
              <a:t>Cipher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Fout in RC4 </a:t>
            </a:r>
            <a:r>
              <a:rPr lang="nl-BE" dirty="0" err="1" smtClean="0">
                <a:solidFill>
                  <a:schemeClr val="tx1"/>
                </a:solidFill>
              </a:rPr>
              <a:t>cipher</a:t>
            </a:r>
            <a:r>
              <a:rPr lang="nl-BE" dirty="0" smtClean="0">
                <a:solidFill>
                  <a:schemeClr val="tx1"/>
                </a:solidFill>
              </a:rPr>
              <a:t>, minder random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SSL Version 2 </a:t>
            </a:r>
            <a:r>
              <a:rPr lang="nl-BE" dirty="0" err="1" smtClean="0">
                <a:solidFill>
                  <a:schemeClr val="tx1"/>
                </a:solidFill>
              </a:rPr>
              <a:t>and</a:t>
            </a:r>
            <a:r>
              <a:rPr lang="nl-BE" dirty="0" smtClean="0">
                <a:solidFill>
                  <a:schemeClr val="tx1"/>
                </a:solidFill>
              </a:rPr>
              <a:t> 3</a:t>
            </a: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Remote service accepteert SSL2 en SSL3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SSLv3 POODLE</a:t>
            </a: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Padding Oracle On </a:t>
            </a:r>
            <a:r>
              <a:rPr lang="nl-BE" dirty="0" err="1" smtClean="0">
                <a:solidFill>
                  <a:schemeClr val="tx1"/>
                </a:solidFill>
              </a:rPr>
              <a:t>Downgraded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Legacy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Encryption</a:t>
            </a:r>
            <a:endParaRPr lang="nl-BE" dirty="0" smtClean="0">
              <a:solidFill>
                <a:schemeClr val="tx1"/>
              </a:solidFill>
            </a:endParaRPr>
          </a:p>
          <a:p>
            <a:pPr lvl="1"/>
            <a:r>
              <a:rPr lang="nl-BE" dirty="0" smtClean="0">
                <a:solidFill>
                  <a:schemeClr val="tx1"/>
                </a:solidFill>
              </a:rPr>
              <a:t>Doelwit van man in the </a:t>
            </a:r>
            <a:r>
              <a:rPr lang="nl-BE" dirty="0" err="1" smtClean="0">
                <a:solidFill>
                  <a:schemeClr val="tx1"/>
                </a:solidFill>
              </a:rPr>
              <a:t>middle</a:t>
            </a:r>
            <a:r>
              <a:rPr lang="nl-BE" dirty="0" smtClean="0">
                <a:solidFill>
                  <a:schemeClr val="tx1"/>
                </a:solidFill>
              </a:rPr>
              <a:t> attack</a:t>
            </a:r>
          </a:p>
        </p:txBody>
      </p:sp>
    </p:spTree>
    <p:extLst>
      <p:ext uri="{BB962C8B-B14F-4D97-AF65-F5344CB8AC3E}">
        <p14:creationId xmlns:p14="http://schemas.microsoft.com/office/powerpoint/2010/main" val="40134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289</TotalTime>
  <Words>293</Words>
  <Application>Microsoft Office PowerPoint</Application>
  <PresentationFormat>Breedbeeld</PresentationFormat>
  <Paragraphs>99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Segment</vt:lpstr>
      <vt:lpstr>Basic security</vt:lpstr>
      <vt:lpstr>PowerPoint-presentatie</vt:lpstr>
      <vt:lpstr>Systems&amp;Networks aspect  Basis gedeelte</vt:lpstr>
      <vt:lpstr>PowerPoint-presentatie</vt:lpstr>
      <vt:lpstr>Systems&amp;Networks aspect  Basis gedeelte: scan zonder firewall: Critical</vt:lpstr>
      <vt:lpstr>Systems&amp;Networks aspect  Basis gedeelte: scan zonder firewall: High</vt:lpstr>
      <vt:lpstr>Systems&amp;Networks aspect  Basis gedeelte: scan zonder firewall: High</vt:lpstr>
      <vt:lpstr>Systems&amp;Networks aspect  Basis gedeelte: 2de scan</vt:lpstr>
      <vt:lpstr>Systems&amp;Networks aspect  Basis gedeelte: 2de scan</vt:lpstr>
      <vt:lpstr>Systems&amp;Networks aspect  Basis gedeelte: metasploitable os</vt:lpstr>
      <vt:lpstr>Systems&amp;Networks aspect  Basis gedeelte: metasploitable os</vt:lpstr>
      <vt:lpstr>Systems&amp;Networks aspect  Basis gedeelte: Eigen laptop</vt:lpstr>
      <vt:lpstr>AppDev aspect  Basis gedeelte: Encrypt</vt:lpstr>
      <vt:lpstr>AppDev aspect  Basis gedeelte: decrypt</vt:lpstr>
      <vt:lpstr>AppDev aspect  Gui</vt:lpstr>
      <vt:lpstr>AppDev aspect  Steganografie foto &amp; geluid</vt:lpstr>
      <vt:lpstr>AppDev aspect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security</dc:title>
  <dc:creator>Stef Janssens</dc:creator>
  <cp:lastModifiedBy>Stef Janssens</cp:lastModifiedBy>
  <cp:revision>26</cp:revision>
  <dcterms:created xsi:type="dcterms:W3CDTF">2015-05-16T13:30:49Z</dcterms:created>
  <dcterms:modified xsi:type="dcterms:W3CDTF">2015-05-16T18:19:59Z</dcterms:modified>
</cp:coreProperties>
</file>