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192fa4e2_1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192fa4e2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5192fa6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5192fa6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192fa4e2_1_3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5192fa4e2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5192fa6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5192fa6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5192fa6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5192fa6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192fa4e2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192fa4e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5192fa5e9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5192fa5e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192fa6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192fa6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192fa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5192fa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5192fa6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5192fa6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192fa68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5192fa68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5192fa4e2_1_3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5192fa4e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Lockdown on Curbing the Increment of Covid-19 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Zhang, Haolin Li, Hongsong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14" name="Google Shape;214;p3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6" name="Google Shape;216;p3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17" name="Google Shape;217;p3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3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5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</a:rPr>
              <a:t>Using time series model to predict the future trend of covid. </a:t>
            </a:r>
            <a:endParaRPr sz="10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descr="Background pointer shape in timeline graphic" id="220" name="Google Shape;220;p35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analysis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2" name="Google Shape;222;p3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23" name="Google Shape;223;p3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3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35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Analysis step1 result</a:t>
            </a:r>
            <a:endParaRPr sz="1600"/>
          </a:p>
        </p:txBody>
      </p:sp>
      <p:sp>
        <p:nvSpPr>
          <p:cNvPr descr="Background pointer shape in timeline graphic" id="226" name="Google Shape;226;p3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8" name="Google Shape;228;p3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29" name="Google Shape;229;p3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3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5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Based on our predictions as Y, collect information of states as X and fit another model to predict how much an order (such as stay home order) would affect the spread of the virus.  (Not working as expected)</a:t>
            </a:r>
            <a:endParaRPr sz="4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232" name="Google Shape;232;p3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analysis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4" name="Google Shape;234;p3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35" name="Google Shape;235;p3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3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35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Analysis step 2 result and prepare step3</a:t>
            </a:r>
            <a:endParaRPr sz="1600"/>
          </a:p>
        </p:txBody>
      </p:sp>
      <p:sp>
        <p:nvSpPr>
          <p:cNvPr descr="Background pointer shape in timeline graphic" id="238" name="Google Shape;238;p3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41" name="Google Shape;241;p3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3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35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Using results from our model to give suggestions to state governments.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series model could make accurate predictions about the spread of the virus if without human intervention.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stay at home order(and other orders) is indeed effective but the level of effectiveness depends on different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Gluonts model may not work if the training data is small and prophet works the best in our experiments.</a:t>
            </a:r>
            <a:endParaRPr/>
          </a:p>
        </p:txBody>
      </p:sp>
      <p:sp>
        <p:nvSpPr>
          <p:cNvPr id="250" name="Google Shape;250;p3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460950" y="269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460950" y="1309169"/>
            <a:ext cx="82221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Using time series model to predict the future trend of covid. (Done)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Based on our predictions as Y, collect information of states as X and fit another model to predict how much an order (such as stay home order) would affect the spread of the virus.  (Not working as expected)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Using results from our model to give suggestions to state governments.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60950" y="76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FBProphet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460950" y="5245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New York state started </a:t>
            </a:r>
            <a:r>
              <a:rPr b="1" lang="en" sz="2000">
                <a:highlight>
                  <a:srgbClr val="9900FF"/>
                </a:highlight>
              </a:rPr>
              <a:t>lockdown</a:t>
            </a:r>
            <a:r>
              <a:rPr lang="en" sz="2000"/>
              <a:t> on March 28th.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data: 2020-03-01 to 2020-04-15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‘yhat’</a:t>
            </a:r>
            <a:r>
              <a:rPr lang="en" sz="1800"/>
              <a:t> stands for predicted value, </a:t>
            </a:r>
            <a:r>
              <a:rPr i="1" lang="en" sz="1800"/>
              <a:t>‘y’ </a:t>
            </a:r>
            <a:r>
              <a:rPr lang="en" sz="1800"/>
              <a:t>stands for ground true value</a:t>
            </a:r>
            <a:endParaRPr sz="1800"/>
          </a:p>
        </p:txBody>
      </p:sp>
      <p:sp>
        <p:nvSpPr>
          <p:cNvPr id="144" name="Google Shape;144;p27"/>
          <p:cNvSpPr/>
          <p:nvPr/>
        </p:nvSpPr>
        <p:spPr>
          <a:xfrm>
            <a:off x="302550" y="1533650"/>
            <a:ext cx="8523900" cy="3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50" y="2220713"/>
            <a:ext cx="3695700" cy="2828925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  <p:sp>
        <p:nvSpPr>
          <p:cNvPr id="146" name="Google Shape;146;p27"/>
          <p:cNvSpPr txBox="1"/>
          <p:nvPr/>
        </p:nvSpPr>
        <p:spPr>
          <a:xfrm>
            <a:off x="1346950" y="1882600"/>
            <a:ext cx="2061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Daily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675" y="2211188"/>
            <a:ext cx="3752850" cy="2847975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  <p:sp>
        <p:nvSpPr>
          <p:cNvPr id="148" name="Google Shape;148;p27"/>
          <p:cNvSpPr txBox="1"/>
          <p:nvPr/>
        </p:nvSpPr>
        <p:spPr>
          <a:xfrm>
            <a:off x="5174875" y="1956550"/>
            <a:ext cx="2938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Accumulated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60950" y="76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FBProphet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460950" y="5245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New York state started </a:t>
            </a:r>
            <a:r>
              <a:rPr b="1" lang="en" sz="2000">
                <a:highlight>
                  <a:srgbClr val="9900FF"/>
                </a:highlight>
              </a:rPr>
              <a:t>reopen</a:t>
            </a:r>
            <a:r>
              <a:rPr lang="en" sz="2000"/>
              <a:t> on June 8th.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data: 2020-04-11 to 2020-06-01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‘yhat’</a:t>
            </a:r>
            <a:r>
              <a:rPr lang="en" sz="1800"/>
              <a:t> stands for predicted value, </a:t>
            </a:r>
            <a:r>
              <a:rPr i="1" lang="en" sz="1800"/>
              <a:t>‘y’ </a:t>
            </a:r>
            <a:r>
              <a:rPr lang="en" sz="1800"/>
              <a:t>stands for ground true value</a:t>
            </a:r>
            <a:endParaRPr sz="1800"/>
          </a:p>
        </p:txBody>
      </p:sp>
      <p:sp>
        <p:nvSpPr>
          <p:cNvPr id="155" name="Google Shape;155;p28"/>
          <p:cNvSpPr/>
          <p:nvPr/>
        </p:nvSpPr>
        <p:spPr>
          <a:xfrm>
            <a:off x="302550" y="1533650"/>
            <a:ext cx="8523900" cy="3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346950" y="1882600"/>
            <a:ext cx="2061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Daily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174875" y="1956550"/>
            <a:ext cx="2938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Accumulated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00" y="2220713"/>
            <a:ext cx="37338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475" y="2220713"/>
            <a:ext cx="37719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60950" y="566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Arima </a:t>
            </a:r>
            <a:r>
              <a:rPr lang="en" sz="3100"/>
              <a:t>m</a:t>
            </a:r>
            <a:r>
              <a:rPr lang="en" sz="3100"/>
              <a:t>odel</a:t>
            </a:r>
            <a:endParaRPr sz="3100"/>
          </a:p>
        </p:txBody>
      </p:sp>
      <p:sp>
        <p:nvSpPr>
          <p:cNvPr id="165" name="Google Shape;165;p29"/>
          <p:cNvSpPr/>
          <p:nvPr/>
        </p:nvSpPr>
        <p:spPr>
          <a:xfrm>
            <a:off x="310050" y="1451100"/>
            <a:ext cx="8523900" cy="3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1915947"/>
            <a:ext cx="37433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5950"/>
            <a:ext cx="3981450" cy="2514600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60950" y="566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Gluonts model</a:t>
            </a:r>
            <a:endParaRPr sz="3100"/>
          </a:p>
        </p:txBody>
      </p:sp>
      <p:sp>
        <p:nvSpPr>
          <p:cNvPr id="173" name="Google Shape;173;p30"/>
          <p:cNvSpPr/>
          <p:nvPr/>
        </p:nvSpPr>
        <p:spPr>
          <a:xfrm>
            <a:off x="310050" y="1451100"/>
            <a:ext cx="8523900" cy="3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25" y="1975600"/>
            <a:ext cx="3810000" cy="2466975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463" y="2027988"/>
            <a:ext cx="3876675" cy="2362200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402425" y="2375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</a:t>
            </a:r>
            <a:r>
              <a:rPr lang="en"/>
              <a:t>model</a:t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310050" y="1451100"/>
            <a:ext cx="8523900" cy="3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402425" y="978375"/>
            <a:ext cx="5132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 data: New York data from 3/11/2020 to 4/15/2020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25" y="1837500"/>
            <a:ext cx="4114800" cy="2743200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50" y="1837500"/>
            <a:ext cx="4114800" cy="2743200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  <p:pic>
        <p:nvPicPr>
          <p:cNvPr id="185" name="Google Shape;1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625" y="18375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1488900" y="1645000"/>
            <a:ext cx="2061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Daily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5565725" y="1645000"/>
            <a:ext cx="2938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Accumulated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02425" y="2375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model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310050" y="1451100"/>
            <a:ext cx="8523900" cy="3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402425" y="978375"/>
            <a:ext cx="5132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 data: New York data from 4/11/2020 to 6/08/2020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00" y="1837500"/>
            <a:ext cx="4114800" cy="2743200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37500"/>
            <a:ext cx="4114800" cy="2743200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14880000" dist="114300">
              <a:srgbClr val="FFFFFF">
                <a:alpha val="50000"/>
              </a:srgbClr>
            </a:outerShdw>
          </a:effectLst>
        </p:spPr>
      </p:pic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100" y="18375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1636050" y="1651300"/>
            <a:ext cx="2061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Daily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439075" y="1651300"/>
            <a:ext cx="2938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Accumulated Case Increment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two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