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192fa4e2_1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192fa4e2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5192fa4e2_1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5192fa4e2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5192fa4e2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5192fa4e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5192fa4e2_1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5192fa4e2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5192fa4e2_1_5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5192fa4e2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5192fa4e2_1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5192fa4e2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5192fa4e2_1_3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5192fa4e2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5192fa4e2_1_3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5192fa4e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5192fa4e2_1_3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5192fa4e2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5192fa4e2_1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5192fa4e2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 Case Study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Company Name increased sales by XX%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3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09" name="Google Shape;309;p3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19" name="Google Shape;319;p3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321" name="Google Shape;321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322" name="Google Shape;322;p3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23" name="Google Shape;323;p34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24" name="Google Shape;324;p3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34" name="Google Shape;334;p34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35" name="Google Shape;335;p3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4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42" name="Google Shape;142;p2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147" name="Google Shape;147;p2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8" name="Google Shape;148;p2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3" name="Google Shape;153;p2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2" name="Google Shape;162;p2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2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2" name="Google Shape;172;p2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17650" y="2136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Down Impact</a:t>
            </a:r>
            <a:endParaRPr/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76" name="Google Shape;176;p2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7" name="Google Shape;177;p2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87" name="Google Shape;187;p2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8" name="Google Shape;188;p2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9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205" name="Google Shape;205;p2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9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208" name="Google Shape;208;p2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217" name="Google Shape;217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27" name="Google Shape;227;p3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9" name="Google Shape;229;p3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30" name="Google Shape;230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1" name="Google Shape;231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33" name="Google Shape;233;p3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5" name="Google Shape;235;p3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36" name="Google Shape;236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2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39" name="Google Shape;239;p3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42" name="Google Shape;242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45" name="Google Shape;245;p3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48" name="Google Shape;248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51" name="Google Shape;251;p3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3" name="Google Shape;253;p3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54" name="Google Shape;254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66" name="Google Shape;266;p33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67" name="Google Shape;267;p33"/>
            <p:cNvCxnSpPr>
              <a:stCxn id="262" idx="2"/>
              <a:endCxn id="26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3"/>
            <p:cNvCxnSpPr>
              <a:stCxn id="262" idx="2"/>
              <a:endCxn id="27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1" name="Google Shape;271;p33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3" name="Google Shape;273;p33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74" name="Google Shape;274;p33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75" name="Google Shape;275;p33"/>
            <p:cNvCxnSpPr>
              <a:stCxn id="271" idx="2"/>
              <a:endCxn id="27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33"/>
            <p:cNvCxnSpPr>
              <a:stCxn id="271" idx="2"/>
              <a:endCxn id="27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3"/>
            <p:cNvCxnSpPr>
              <a:stCxn id="271" idx="2"/>
              <a:endCxn id="28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p33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83" name="Google Shape;283;p33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86" name="Google Shape;286;p33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89" name="Google Shape;289;p33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2" name="Google Shape;292;p33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93" name="Google Shape;293;p33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94" name="Google Shape;294;p33"/>
            <p:cNvCxnSpPr>
              <a:stCxn id="290" idx="2"/>
              <a:endCxn id="29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3"/>
            <p:cNvCxnSpPr>
              <a:stCxn id="290" idx="2"/>
              <a:endCxn id="29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8" name="Google Shape;298;p33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0" name="Google Shape;300;p33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3" name="Google Shape;303;p33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