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14"/>
      <p:bold r:id="rId15"/>
    </p:embeddedFont>
    <p:embeddedFont>
      <p:font typeface="Malgun Gothic" panose="020B0503020000020004" pitchFamily="50" charset="-127"/>
      <p:regular r:id="rId14"/>
      <p:bold r:id="rId15"/>
    </p:embeddedFont>
    <p:embeddedFont>
      <p:font typeface="Raleway Black" pitchFamily="2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54" y="7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972be431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972be431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972be431d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972be431d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62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972be431d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972be431d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972be431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972be431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972be431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972be431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972be431d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972be431d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23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972be431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972be431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972be431d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972be431d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972be431d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972be431d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972be431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972be431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972be431d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972be431d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D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4100" y="614050"/>
            <a:ext cx="6801900" cy="9317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D7165"/>
                </a:solidFill>
                <a:latin typeface="Raleway Black"/>
                <a:ea typeface="Raleway Black"/>
                <a:cs typeface="Raleway Black"/>
                <a:sym typeface="Raleway Black"/>
              </a:rPr>
              <a:t>MiniProject</a:t>
            </a:r>
            <a:endParaRPr dirty="0">
              <a:solidFill>
                <a:srgbClr val="FD716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4100" y="4290300"/>
            <a:ext cx="2692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-KR" altLang="en-US" sz="1170" dirty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</a:t>
            </a:r>
            <a:r>
              <a:rPr lang="ko" sz="1170" dirty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민규 김명재 이태현 이다은</a:t>
            </a:r>
            <a:endParaRPr sz="1170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rot="10800000" flipH="1">
            <a:off x="314100" y="288450"/>
            <a:ext cx="8515800" cy="141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C326D69-C58E-4198-9DC1-0D58B7E8CABF}"/>
              </a:ext>
            </a:extLst>
          </p:cNvPr>
          <p:cNvCxnSpPr>
            <a:cxnSpLocks/>
          </p:cNvCxnSpPr>
          <p:nvPr/>
        </p:nvCxnSpPr>
        <p:spPr>
          <a:xfrm flipH="1">
            <a:off x="1564592" y="2044747"/>
            <a:ext cx="1058954" cy="0"/>
          </a:xfrm>
          <a:prstGeom prst="line">
            <a:avLst/>
          </a:prstGeom>
          <a:ln w="28575">
            <a:solidFill>
              <a:srgbClr val="FD7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0FCBF5-ECF0-417F-AC89-9171B7A8F210}"/>
              </a:ext>
            </a:extLst>
          </p:cNvPr>
          <p:cNvSpPr txBox="1"/>
          <p:nvPr/>
        </p:nvSpPr>
        <p:spPr>
          <a:xfrm>
            <a:off x="314100" y="1762387"/>
            <a:ext cx="13085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" altLang="ko-KR" sz="2000" dirty="0">
                <a:solidFill>
                  <a:srgbClr val="FD7165"/>
                </a:solidFill>
                <a:latin typeface="Raleway Black"/>
                <a:ea typeface="Raleway Black"/>
                <a:cs typeface="Raleway Black"/>
                <a:sym typeface="Raleway Black"/>
              </a:rPr>
              <a:t>LoL Data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3CF83-A224-4A9C-B642-885F84171CF7}"/>
              </a:ext>
            </a:extLst>
          </p:cNvPr>
          <p:cNvSpPr txBox="1"/>
          <p:nvPr/>
        </p:nvSpPr>
        <p:spPr>
          <a:xfrm>
            <a:off x="2573205" y="1774110"/>
            <a:ext cx="1308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FD7165"/>
                </a:solidFill>
                <a:latin typeface="+mn-ea"/>
                <a:ea typeface="+mn-ea"/>
              </a:rPr>
              <a:t>시각화</a:t>
            </a:r>
          </a:p>
        </p:txBody>
      </p:sp>
      <p:sp>
        <p:nvSpPr>
          <p:cNvPr id="23" name="Google Shape;57;p13">
            <a:extLst>
              <a:ext uri="{FF2B5EF4-FFF2-40B4-BE49-F238E27FC236}">
                <a16:creationId xmlns:a16="http://schemas.microsoft.com/office/drawing/2014/main" id="{AD238C7D-1239-429D-B708-FA779F333988}"/>
              </a:ext>
            </a:extLst>
          </p:cNvPr>
          <p:cNvSpPr txBox="1"/>
          <p:nvPr/>
        </p:nvSpPr>
        <p:spPr>
          <a:xfrm>
            <a:off x="7636325" y="470700"/>
            <a:ext cx="1451400" cy="4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rgbClr val="999999"/>
                </a:solidFill>
              </a:rPr>
              <a:t>●   ●   ●   ●   ●   ●</a:t>
            </a:r>
            <a:endParaRPr sz="900" dirty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DD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8091700" y="0"/>
            <a:ext cx="1052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999999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130088" y="74100"/>
            <a:ext cx="6714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944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ENEMY MISSING PINGS</a:t>
            </a:r>
            <a:endParaRPr sz="700"/>
          </a:p>
        </p:txBody>
      </p:sp>
      <p:sp>
        <p:nvSpPr>
          <p:cNvPr id="141" name="Google Shape;141;p21"/>
          <p:cNvSpPr txBox="1"/>
          <p:nvPr/>
        </p:nvSpPr>
        <p:spPr>
          <a:xfrm>
            <a:off x="0" y="0"/>
            <a:ext cx="1052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99999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4D965F-548C-4F2D-8AFB-56B37BA1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01" y="1245716"/>
            <a:ext cx="7456828" cy="3679306"/>
          </a:xfrm>
          <a:prstGeom prst="rect">
            <a:avLst/>
          </a:prstGeom>
          <a:ln>
            <a:solidFill>
              <a:schemeClr val="accent2">
                <a:lumMod val="25000"/>
                <a:lumOff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24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DD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>
            <a:off x="8091700" y="0"/>
            <a:ext cx="1052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999999"/>
              </a:solidFill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0" y="0"/>
            <a:ext cx="1052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999999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225" y="865800"/>
            <a:ext cx="4937499" cy="41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1130088" y="74100"/>
            <a:ext cx="6714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944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ENEMY MISSING PINGS</a:t>
            </a:r>
            <a:endParaRPr sz="700"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701700" y="1393638"/>
            <a:ext cx="1984800" cy="11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70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CLUSTER</a:t>
            </a:r>
            <a:endParaRPr sz="277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70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MAP</a:t>
            </a:r>
            <a:endParaRPr sz="277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70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	</a:t>
            </a:r>
            <a:endParaRPr sz="257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7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36688"/>
            <a:ext cx="3083425" cy="2312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DD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712600" y="1504775"/>
            <a:ext cx="3598200" cy="12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70">
                <a:solidFill>
                  <a:srgbClr val="FD7165"/>
                </a:solidFill>
                <a:latin typeface="Raleway Black"/>
                <a:ea typeface="Raleway Black"/>
                <a:cs typeface="Raleway Black"/>
                <a:sym typeface="Raleway Black"/>
              </a:rPr>
              <a:t>01</a:t>
            </a:r>
            <a:r>
              <a:rPr lang="ko" sz="2570">
                <a:solidFill>
                  <a:srgbClr val="FD7165"/>
                </a:solidFill>
                <a:latin typeface="Raleway Black"/>
                <a:ea typeface="Raleway Black"/>
                <a:cs typeface="Raleway Black"/>
                <a:sym typeface="Raleway Black"/>
              </a:rPr>
              <a:t>.  </a:t>
            </a:r>
            <a:r>
              <a:rPr lang="ko" sz="1970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FLOW CHART</a:t>
            </a:r>
            <a:endParaRPr sz="197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7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241200" y="942875"/>
            <a:ext cx="8661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4"/>
          <p:cNvSpPr txBox="1"/>
          <p:nvPr/>
        </p:nvSpPr>
        <p:spPr>
          <a:xfrm>
            <a:off x="8091700" y="0"/>
            <a:ext cx="1052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999999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117900" y="120275"/>
            <a:ext cx="47496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4144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Table of contents</a:t>
            </a:r>
            <a:endParaRPr sz="90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4690775" y="1504775"/>
            <a:ext cx="3598200" cy="12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70">
                <a:solidFill>
                  <a:srgbClr val="FD7165"/>
                </a:solidFill>
                <a:latin typeface="Raleway Black"/>
                <a:ea typeface="Raleway Black"/>
                <a:cs typeface="Raleway Black"/>
                <a:sym typeface="Raleway Black"/>
              </a:rPr>
              <a:t>02</a:t>
            </a:r>
            <a:r>
              <a:rPr lang="ko" sz="2570">
                <a:solidFill>
                  <a:srgbClr val="FD7165"/>
                </a:solidFill>
                <a:latin typeface="Raleway Black"/>
                <a:ea typeface="Raleway Black"/>
                <a:cs typeface="Raleway Black"/>
                <a:sym typeface="Raleway Black"/>
              </a:rPr>
              <a:t>.  </a:t>
            </a:r>
            <a:r>
              <a:rPr lang="ko" sz="1870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EPIC MONSTER STEALS</a:t>
            </a:r>
            <a:endParaRPr sz="187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7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7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712600" y="3215950"/>
            <a:ext cx="3598200" cy="12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70">
                <a:solidFill>
                  <a:srgbClr val="FD7165"/>
                </a:solidFill>
                <a:latin typeface="Raleway Black"/>
                <a:ea typeface="Raleway Black"/>
                <a:cs typeface="Raleway Black"/>
                <a:sym typeface="Raleway Black"/>
              </a:rPr>
              <a:t>03</a:t>
            </a:r>
            <a:r>
              <a:rPr lang="ko" sz="2570">
                <a:solidFill>
                  <a:srgbClr val="FD7165"/>
                </a:solidFill>
                <a:latin typeface="Raleway Black"/>
                <a:ea typeface="Raleway Black"/>
                <a:cs typeface="Raleway Black"/>
                <a:sym typeface="Raleway Black"/>
              </a:rPr>
              <a:t>. </a:t>
            </a:r>
            <a:r>
              <a:rPr lang="ko" sz="2470">
                <a:solidFill>
                  <a:srgbClr val="FD7165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lang="ko" sz="1850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GOLD </a:t>
            </a:r>
            <a:endParaRPr sz="197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4690775" y="3215950"/>
            <a:ext cx="3598200" cy="12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70">
                <a:solidFill>
                  <a:srgbClr val="FD7165"/>
                </a:solidFill>
                <a:latin typeface="Raleway Black"/>
                <a:ea typeface="Raleway Black"/>
                <a:cs typeface="Raleway Black"/>
                <a:sym typeface="Raleway Black"/>
              </a:rPr>
              <a:t>04</a:t>
            </a:r>
            <a:r>
              <a:rPr lang="ko" sz="2570">
                <a:solidFill>
                  <a:srgbClr val="FD7165"/>
                </a:solidFill>
                <a:latin typeface="Raleway Black"/>
                <a:ea typeface="Raleway Black"/>
                <a:cs typeface="Raleway Black"/>
                <a:sym typeface="Raleway Black"/>
              </a:rPr>
              <a:t>.  </a:t>
            </a:r>
            <a:r>
              <a:rPr lang="ko" sz="1870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ENEMY MISSING PINGS</a:t>
            </a:r>
            <a:endParaRPr sz="185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7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0" y="0"/>
            <a:ext cx="1052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DD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>
            <a:off x="241200" y="942875"/>
            <a:ext cx="8661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5"/>
          <p:cNvSpPr txBox="1"/>
          <p:nvPr/>
        </p:nvSpPr>
        <p:spPr>
          <a:xfrm>
            <a:off x="8091700" y="0"/>
            <a:ext cx="1052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999999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117900" y="127175"/>
            <a:ext cx="47496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 dirty="0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FLOW CHART</a:t>
            </a:r>
            <a:endParaRPr sz="4100" dirty="0"/>
          </a:p>
        </p:txBody>
      </p:sp>
      <p:sp>
        <p:nvSpPr>
          <p:cNvPr id="77" name="Google Shape;77;p15"/>
          <p:cNvSpPr txBox="1"/>
          <p:nvPr/>
        </p:nvSpPr>
        <p:spPr>
          <a:xfrm>
            <a:off x="0" y="0"/>
            <a:ext cx="1052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9999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13957-73B0-4A5B-A612-9A3E196E76F3}"/>
              </a:ext>
            </a:extLst>
          </p:cNvPr>
          <p:cNvSpPr txBox="1"/>
          <p:nvPr/>
        </p:nvSpPr>
        <p:spPr>
          <a:xfrm>
            <a:off x="-202252" y="1045579"/>
            <a:ext cx="4906536" cy="3942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875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u="sng" kern="100" dirty="0" err="1">
                <a:solidFill>
                  <a:srgbClr val="FD716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match_id</a:t>
            </a:r>
            <a:endParaRPr lang="ko-KR" altLang="ko-KR" sz="1100" b="1" u="sng" kern="100" dirty="0">
              <a:solidFill>
                <a:srgbClr val="FD7165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69875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matches['info'][</a:t>
            </a:r>
            <a:r>
              <a:rPr lang="en-US" altLang="ko-KR" sz="1100" b="1" u="sng" kern="100" dirty="0">
                <a:solidFill>
                  <a:srgbClr val="FD716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en-US" altLang="ko-KR" sz="1100" b="1" u="sng" kern="100" dirty="0" err="1">
                <a:solidFill>
                  <a:srgbClr val="FD716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gameDuration</a:t>
            </a: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']</a:t>
            </a:r>
            <a:endParaRPr lang="ko-KR" altLang="ko-KR" sz="1100" b="1" kern="10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69875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matches['info']['participants'][0][</a:t>
            </a:r>
            <a:r>
              <a:rPr lang="en-US" altLang="ko-KR" sz="1100" b="1" u="sng" kern="100" dirty="0">
                <a:solidFill>
                  <a:srgbClr val="FD716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en-US" altLang="ko-KR" sz="1100" b="1" u="sng" kern="100" dirty="0" err="1">
                <a:solidFill>
                  <a:srgbClr val="FD716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summonerName</a:t>
            </a: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']</a:t>
            </a:r>
            <a:endParaRPr lang="ko-KR" altLang="ko-KR" sz="1100" b="1" kern="10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69875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matches['info']['participants'][0][</a:t>
            </a:r>
            <a:r>
              <a:rPr lang="en-US" altLang="ko-KR" sz="1100" b="1" u="sng" kern="100" dirty="0">
                <a:solidFill>
                  <a:srgbClr val="FD716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en-US" altLang="ko-KR" sz="1100" b="1" u="sng" kern="100" dirty="0" err="1">
                <a:solidFill>
                  <a:srgbClr val="FD716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participantId</a:t>
            </a: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']</a:t>
            </a:r>
            <a:endParaRPr lang="ko-KR" altLang="ko-KR" sz="1100" b="1" kern="10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69875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matches['info']['participants'][0][</a:t>
            </a:r>
            <a:r>
              <a:rPr lang="en-US" altLang="ko-KR" sz="1100" b="1" u="sng" kern="100" dirty="0">
                <a:solidFill>
                  <a:srgbClr val="FD716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en-US" altLang="ko-KR" sz="1100" b="1" u="sng" kern="100" dirty="0" err="1">
                <a:solidFill>
                  <a:srgbClr val="FD716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championName</a:t>
            </a: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']</a:t>
            </a:r>
            <a:endParaRPr lang="ko-KR" altLang="ko-KR" sz="1100" b="1" kern="10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69875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matches['info']['participants'][0][</a:t>
            </a:r>
            <a:r>
              <a:rPr lang="en-US" altLang="ko-KR" sz="1100" b="1" u="sng" kern="100" dirty="0">
                <a:solidFill>
                  <a:srgbClr val="FD716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en-US" altLang="ko-KR" sz="1100" b="1" u="sng" kern="100" dirty="0" err="1">
                <a:solidFill>
                  <a:srgbClr val="FD716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teamPosition</a:t>
            </a: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']</a:t>
            </a:r>
            <a:endParaRPr lang="ko-KR" altLang="ko-KR" sz="1100" b="1" kern="10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69875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matches['info']['participants'][0][</a:t>
            </a:r>
            <a:r>
              <a:rPr lang="en-US" altLang="ko-KR" sz="1100" b="1" u="sng" kern="100" dirty="0">
                <a:solidFill>
                  <a:srgbClr val="FD716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en-US" altLang="ko-KR" sz="1100" b="1" u="sng" kern="100" dirty="0" err="1">
                <a:solidFill>
                  <a:srgbClr val="FD716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teamId</a:t>
            </a: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']</a:t>
            </a:r>
            <a:endParaRPr lang="ko-KR" altLang="ko-KR" sz="1100" b="1" kern="10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69875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matches['info']['participants'][0][</a:t>
            </a:r>
            <a:r>
              <a:rPr lang="en-US" altLang="ko-KR" sz="1100" b="1" u="sng" kern="100" dirty="0">
                <a:solidFill>
                  <a:srgbClr val="FD716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'win</a:t>
            </a: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']</a:t>
            </a:r>
            <a:endParaRPr lang="ko-KR" altLang="ko-KR" sz="1100" b="1" kern="10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69875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matches['info']['participants'][0][</a:t>
            </a:r>
            <a:r>
              <a:rPr lang="en-US" altLang="ko-KR" sz="1100" b="1" u="sng" kern="100" dirty="0">
                <a:solidFill>
                  <a:srgbClr val="FD716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'kills</a:t>
            </a: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']</a:t>
            </a:r>
            <a:endParaRPr lang="ko-KR" altLang="ko-KR" sz="1100" b="1" kern="10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69875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matches['info']['participants'][0][</a:t>
            </a:r>
            <a:r>
              <a:rPr lang="en-US" altLang="ko-KR" sz="1100" b="1" u="sng" kern="100" dirty="0">
                <a:solidFill>
                  <a:srgbClr val="FD716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'deaths</a:t>
            </a: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']</a:t>
            </a:r>
            <a:endParaRPr lang="ko-KR" altLang="ko-KR" sz="1100" b="1" kern="10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69875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matches['info']['participants'][0][</a:t>
            </a:r>
            <a:r>
              <a:rPr lang="en-US" altLang="ko-KR" sz="1100" b="1" u="sng" kern="100" dirty="0">
                <a:solidFill>
                  <a:srgbClr val="FD716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'assists</a:t>
            </a: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']</a:t>
            </a:r>
            <a:endParaRPr lang="ko-KR" altLang="ko-KR" sz="1100" b="1" kern="10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69875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matches['info']['participants'][0][</a:t>
            </a:r>
            <a:r>
              <a:rPr lang="en-US" altLang="ko-KR" sz="1100" b="1" u="sng" kern="100" dirty="0">
                <a:solidFill>
                  <a:srgbClr val="FD716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en-US" altLang="ko-KR" sz="1100" b="1" u="sng" kern="100" dirty="0" err="1">
                <a:solidFill>
                  <a:srgbClr val="FD716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totalDamageDealtToChampions</a:t>
            </a: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']</a:t>
            </a:r>
            <a:endParaRPr lang="ko-KR" altLang="ko-KR" sz="1100" b="1" kern="10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69875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matches['info']['participants'][0][</a:t>
            </a:r>
            <a:r>
              <a:rPr lang="en-US" altLang="ko-KR" sz="1100" b="1" u="sng" kern="100" dirty="0">
                <a:solidFill>
                  <a:srgbClr val="FD716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en-US" altLang="ko-KR" sz="1100" b="1" u="sng" kern="100" dirty="0" err="1">
                <a:solidFill>
                  <a:srgbClr val="FD716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totalDamageTaken</a:t>
            </a:r>
            <a:r>
              <a:rPr lang="en-US" altLang="ko-KR" sz="1100" b="1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'] </a:t>
            </a:r>
            <a:endParaRPr lang="ko-KR" altLang="ko-KR" sz="1100" b="1" kern="10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816590-3048-4374-AD61-6FB9672041D5}"/>
              </a:ext>
            </a:extLst>
          </p:cNvPr>
          <p:cNvCxnSpPr/>
          <p:nvPr/>
        </p:nvCxnSpPr>
        <p:spPr>
          <a:xfrm>
            <a:off x="4808220" y="1135380"/>
            <a:ext cx="0" cy="3459480"/>
          </a:xfrm>
          <a:prstGeom prst="line">
            <a:avLst/>
          </a:prstGeom>
          <a:ln>
            <a:solidFill>
              <a:srgbClr val="FD7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2197B0-DBB6-45FC-961B-E975E3DBF43E}"/>
              </a:ext>
            </a:extLst>
          </p:cNvPr>
          <p:cNvSpPr txBox="1"/>
          <p:nvPr/>
        </p:nvSpPr>
        <p:spPr>
          <a:xfrm>
            <a:off x="135255" y="1004364"/>
            <a:ext cx="1637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666666"/>
                </a:solidFill>
                <a:latin typeface="+mn-ea"/>
                <a:ea typeface="+mn-ea"/>
                <a:cs typeface="Raleway Black"/>
                <a:sym typeface="Raleway Black"/>
              </a:rPr>
              <a:t>기본 데이터 목록</a:t>
            </a:r>
            <a:endParaRPr lang="en-US" altLang="ko-KR" sz="1400" b="1" dirty="0">
              <a:latin typeface="+mn-ea"/>
              <a:ea typeface="+mn-ea"/>
            </a:endParaRPr>
          </a:p>
        </p:txBody>
      </p:sp>
      <p:grpSp>
        <p:nvGrpSpPr>
          <p:cNvPr id="16" name="Google Shape;89;p16">
            <a:extLst>
              <a:ext uri="{FF2B5EF4-FFF2-40B4-BE49-F238E27FC236}">
                <a16:creationId xmlns:a16="http://schemas.microsoft.com/office/drawing/2014/main" id="{D94DFD0F-CFEC-4F2B-BA9E-22295A47DDA4}"/>
              </a:ext>
            </a:extLst>
          </p:cNvPr>
          <p:cNvGrpSpPr/>
          <p:nvPr/>
        </p:nvGrpSpPr>
        <p:grpSpPr>
          <a:xfrm>
            <a:off x="4912156" y="1611932"/>
            <a:ext cx="4186931" cy="2647648"/>
            <a:chOff x="1787200" y="975325"/>
            <a:chExt cx="6428625" cy="4095925"/>
          </a:xfrm>
        </p:grpSpPr>
        <p:sp>
          <p:nvSpPr>
            <p:cNvPr id="17" name="Google Shape;90;p16">
              <a:extLst>
                <a:ext uri="{FF2B5EF4-FFF2-40B4-BE49-F238E27FC236}">
                  <a16:creationId xmlns:a16="http://schemas.microsoft.com/office/drawing/2014/main" id="{F47626DD-3B63-4108-8539-101819F14CB5}"/>
                </a:ext>
              </a:extLst>
            </p:cNvPr>
            <p:cNvSpPr/>
            <p:nvPr/>
          </p:nvSpPr>
          <p:spPr>
            <a:xfrm>
              <a:off x="1981825" y="1176950"/>
              <a:ext cx="6234000" cy="38943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1;p16">
              <a:extLst>
                <a:ext uri="{FF2B5EF4-FFF2-40B4-BE49-F238E27FC236}">
                  <a16:creationId xmlns:a16="http://schemas.microsoft.com/office/drawing/2014/main" id="{6827FEBB-FA93-4588-BA7E-99FCA7579C9A}"/>
                </a:ext>
              </a:extLst>
            </p:cNvPr>
            <p:cNvSpPr/>
            <p:nvPr/>
          </p:nvSpPr>
          <p:spPr>
            <a:xfrm>
              <a:off x="1787200" y="975325"/>
              <a:ext cx="6234000" cy="38943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" name="Google Shape;92;p16">
              <a:extLst>
                <a:ext uri="{FF2B5EF4-FFF2-40B4-BE49-F238E27FC236}">
                  <a16:creationId xmlns:a16="http://schemas.microsoft.com/office/drawing/2014/main" id="{6F03A5AC-70CA-4877-965B-CF4EC3B11E0B}"/>
                </a:ext>
              </a:extLst>
            </p:cNvPr>
            <p:cNvPicPr preferRelativeResize="0"/>
            <p:nvPr/>
          </p:nvPicPr>
          <p:blipFill>
            <a:blip r:embed="rId3"/>
            <a:srcRect/>
            <a:stretch/>
          </p:blipFill>
          <p:spPr>
            <a:xfrm>
              <a:off x="1911626" y="1090150"/>
              <a:ext cx="6190744" cy="38633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DD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8091700" y="0"/>
            <a:ext cx="1052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999999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137738" y="68675"/>
            <a:ext cx="6714300" cy="13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944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EPIC MONSTER STEALS</a:t>
            </a:r>
            <a:endParaRPr sz="7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944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0" y="0"/>
            <a:ext cx="1052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999999"/>
              </a:solidFill>
            </a:endParaRPr>
          </a:p>
        </p:txBody>
      </p:sp>
      <p:grpSp>
        <p:nvGrpSpPr>
          <p:cNvPr id="89" name="Google Shape;89;p16"/>
          <p:cNvGrpSpPr/>
          <p:nvPr/>
        </p:nvGrpSpPr>
        <p:grpSpPr>
          <a:xfrm>
            <a:off x="2202300" y="1006206"/>
            <a:ext cx="6428625" cy="4065206"/>
            <a:chOff x="1787200" y="975325"/>
            <a:chExt cx="6428625" cy="4095925"/>
          </a:xfrm>
        </p:grpSpPr>
        <p:sp>
          <p:nvSpPr>
            <p:cNvPr id="90" name="Google Shape;90;p16"/>
            <p:cNvSpPr/>
            <p:nvPr/>
          </p:nvSpPr>
          <p:spPr>
            <a:xfrm>
              <a:off x="1981825" y="1176950"/>
              <a:ext cx="6234000" cy="38943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1787200" y="975325"/>
              <a:ext cx="6234000" cy="38943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2" name="Google Shape;9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16500" y="1090150"/>
              <a:ext cx="6175195" cy="38633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276375" y="1111250"/>
            <a:ext cx="1562100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70" dirty="0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 CODE</a:t>
            </a:r>
            <a:endParaRPr sz="2570" dirty="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70" dirty="0">
                <a:solidFill>
                  <a:srgbClr val="FD7165"/>
                </a:solidFill>
                <a:latin typeface="Raleway Black"/>
                <a:ea typeface="Raleway Black"/>
                <a:cs typeface="Raleway Black"/>
                <a:sym typeface="Raleway Black"/>
              </a:rPr>
              <a:t>&amp;</a:t>
            </a:r>
            <a:endParaRPr sz="2570" dirty="0">
              <a:solidFill>
                <a:srgbClr val="FD7165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70" dirty="0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GRAPH</a:t>
            </a:r>
            <a:endParaRPr sz="2570" dirty="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70" dirty="0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	</a:t>
            </a:r>
            <a:endParaRPr sz="2570" dirty="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70" dirty="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0" dirty="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  <p:extLst>
      <p:ext uri="{BB962C8B-B14F-4D97-AF65-F5344CB8AC3E}">
        <p14:creationId xmlns:p14="http://schemas.microsoft.com/office/powerpoint/2010/main" val="38452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DD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8091700" y="0"/>
            <a:ext cx="1052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999999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0" y="0"/>
            <a:ext cx="1052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999999"/>
              </a:solidFill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50" y="1019800"/>
            <a:ext cx="7560076" cy="4053351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1" name="Google Shape;101;p17"/>
          <p:cNvSpPr txBox="1"/>
          <p:nvPr/>
        </p:nvSpPr>
        <p:spPr>
          <a:xfrm>
            <a:off x="1137738" y="68675"/>
            <a:ext cx="6714300" cy="13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944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EPIC MONSTER STEALS</a:t>
            </a:r>
            <a:endParaRPr sz="7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944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DD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8091700" y="0"/>
            <a:ext cx="1052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999999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786525" y="146075"/>
            <a:ext cx="74388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44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LANE, SUGAR POWDER GOLD RATE</a:t>
            </a:r>
            <a:endParaRPr sz="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944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0"/>
            <a:ext cx="1052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999999"/>
              </a:solidFill>
            </a:endParaRPr>
          </a:p>
        </p:txBody>
      </p:sp>
      <p:grpSp>
        <p:nvGrpSpPr>
          <p:cNvPr id="109" name="Google Shape;109;p18"/>
          <p:cNvGrpSpPr/>
          <p:nvPr/>
        </p:nvGrpSpPr>
        <p:grpSpPr>
          <a:xfrm>
            <a:off x="1970817" y="978051"/>
            <a:ext cx="6931986" cy="4110261"/>
            <a:chOff x="864267" y="590101"/>
            <a:chExt cx="6931986" cy="4110261"/>
          </a:xfrm>
        </p:grpSpPr>
        <p:grpSp>
          <p:nvGrpSpPr>
            <p:cNvPr id="110" name="Google Shape;110;p18"/>
            <p:cNvGrpSpPr/>
            <p:nvPr/>
          </p:nvGrpSpPr>
          <p:grpSpPr>
            <a:xfrm>
              <a:off x="864267" y="590101"/>
              <a:ext cx="6931986" cy="4110261"/>
              <a:chOff x="1787200" y="975325"/>
              <a:chExt cx="6428625" cy="4095925"/>
            </a:xfrm>
          </p:grpSpPr>
          <p:sp>
            <p:nvSpPr>
              <p:cNvPr id="111" name="Google Shape;111;p18"/>
              <p:cNvSpPr/>
              <p:nvPr/>
            </p:nvSpPr>
            <p:spPr>
              <a:xfrm>
                <a:off x="1981825" y="1176950"/>
                <a:ext cx="6234000" cy="3894300"/>
              </a:xfrm>
              <a:prstGeom prst="rect">
                <a:avLst/>
              </a:pr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8"/>
              <p:cNvSpPr/>
              <p:nvPr/>
            </p:nvSpPr>
            <p:spPr>
              <a:xfrm>
                <a:off x="1787200" y="975325"/>
                <a:ext cx="6234000" cy="38943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13" name="Google Shape;11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6450" y="688300"/>
              <a:ext cx="6707601" cy="391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276375" y="1111250"/>
            <a:ext cx="1562100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70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 CODE</a:t>
            </a:r>
            <a:endParaRPr sz="257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70">
                <a:solidFill>
                  <a:srgbClr val="FD7165"/>
                </a:solidFill>
                <a:latin typeface="Raleway Black"/>
                <a:ea typeface="Raleway Black"/>
                <a:cs typeface="Raleway Black"/>
                <a:sym typeface="Raleway Black"/>
              </a:rPr>
              <a:t>&amp;</a:t>
            </a:r>
            <a:endParaRPr sz="2570">
              <a:solidFill>
                <a:srgbClr val="FD7165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70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GRAPH</a:t>
            </a:r>
            <a:endParaRPr sz="257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70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	</a:t>
            </a:r>
            <a:endParaRPr sz="257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7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DD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8091600" y="0"/>
            <a:ext cx="1052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999999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786550" y="146075"/>
            <a:ext cx="74388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44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LANE, SUGAR POWDER GOLD RATE</a:t>
            </a:r>
            <a:endParaRPr sz="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944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0" y="0"/>
            <a:ext cx="1052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999999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9700"/>
            <a:ext cx="8839200" cy="268578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DD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8091700" y="0"/>
            <a:ext cx="1052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999999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130088" y="74100"/>
            <a:ext cx="6714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944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ENEMY MISSING PINGS</a:t>
            </a:r>
            <a:endParaRPr sz="700"/>
          </a:p>
        </p:txBody>
      </p:sp>
      <p:sp>
        <p:nvSpPr>
          <p:cNvPr id="129" name="Google Shape;129;p20"/>
          <p:cNvSpPr txBox="1"/>
          <p:nvPr/>
        </p:nvSpPr>
        <p:spPr>
          <a:xfrm>
            <a:off x="0" y="0"/>
            <a:ext cx="1052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999999"/>
              </a:solidFill>
            </a:endParaRPr>
          </a:p>
        </p:txBody>
      </p:sp>
      <p:grpSp>
        <p:nvGrpSpPr>
          <p:cNvPr id="130" name="Google Shape;130;p20"/>
          <p:cNvGrpSpPr/>
          <p:nvPr/>
        </p:nvGrpSpPr>
        <p:grpSpPr>
          <a:xfrm>
            <a:off x="1800975" y="1222250"/>
            <a:ext cx="7234400" cy="3516650"/>
            <a:chOff x="1762825" y="1062000"/>
            <a:chExt cx="7234400" cy="3516650"/>
          </a:xfrm>
        </p:grpSpPr>
        <p:sp>
          <p:nvSpPr>
            <p:cNvPr id="131" name="Google Shape;131;p20"/>
            <p:cNvSpPr/>
            <p:nvPr/>
          </p:nvSpPr>
          <p:spPr>
            <a:xfrm>
              <a:off x="2052825" y="1327850"/>
              <a:ext cx="6944400" cy="3250800"/>
            </a:xfrm>
            <a:prstGeom prst="rect">
              <a:avLst/>
            </a:prstGeom>
            <a:solidFill>
              <a:srgbClr val="B09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1762825" y="1062000"/>
              <a:ext cx="6959700" cy="3243300"/>
            </a:xfrm>
            <a:prstGeom prst="rect">
              <a:avLst/>
            </a:prstGeom>
            <a:solidFill>
              <a:srgbClr val="A5B7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3" name="Google Shape;133;p20"/>
            <p:cNvPicPr preferRelativeResize="0"/>
            <p:nvPr/>
          </p:nvPicPr>
          <p:blipFill rotWithShape="1">
            <a:blip r:embed="rId3">
              <a:alphaModFix/>
            </a:blip>
            <a:srcRect r="19445"/>
            <a:stretch/>
          </p:blipFill>
          <p:spPr>
            <a:xfrm>
              <a:off x="1905775" y="1206775"/>
              <a:ext cx="6946576" cy="3234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20"/>
          <p:cNvSpPr txBox="1">
            <a:spLocks noGrp="1"/>
          </p:cNvSpPr>
          <p:nvPr>
            <p:ph type="subTitle" idx="1"/>
          </p:nvPr>
        </p:nvSpPr>
        <p:spPr>
          <a:xfrm>
            <a:off x="276375" y="1111250"/>
            <a:ext cx="1562100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70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 CODE</a:t>
            </a:r>
            <a:endParaRPr sz="257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70">
                <a:solidFill>
                  <a:srgbClr val="FD7165"/>
                </a:solidFill>
                <a:latin typeface="Raleway Black"/>
                <a:ea typeface="Raleway Black"/>
                <a:cs typeface="Raleway Black"/>
                <a:sym typeface="Raleway Black"/>
              </a:rPr>
              <a:t>&amp;</a:t>
            </a:r>
            <a:endParaRPr sz="2570">
              <a:solidFill>
                <a:srgbClr val="FD7165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70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GRAPH</a:t>
            </a:r>
            <a:endParaRPr sz="257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70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	</a:t>
            </a:r>
            <a:endParaRPr sz="257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7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0">
              <a:solidFill>
                <a:srgbClr val="666666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7224F61-C8AF-4826-8AC2-1EAAE79FB3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13"/>
          <a:stretch/>
        </p:blipFill>
        <p:spPr>
          <a:xfrm>
            <a:off x="4289013" y="3363837"/>
            <a:ext cx="4457939" cy="12378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DD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8091700" y="0"/>
            <a:ext cx="1052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999999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130088" y="74100"/>
            <a:ext cx="6714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944">
                <a:solidFill>
                  <a:srgbClr val="666666"/>
                </a:solidFill>
                <a:latin typeface="Raleway Black"/>
                <a:ea typeface="Raleway Black"/>
                <a:cs typeface="Raleway Black"/>
                <a:sym typeface="Raleway Black"/>
              </a:rPr>
              <a:t>ENEMY MISSING PINGS</a:t>
            </a:r>
            <a:endParaRPr sz="700"/>
          </a:p>
        </p:txBody>
      </p:sp>
      <p:sp>
        <p:nvSpPr>
          <p:cNvPr id="141" name="Google Shape;141;p21"/>
          <p:cNvSpPr txBox="1"/>
          <p:nvPr/>
        </p:nvSpPr>
        <p:spPr>
          <a:xfrm>
            <a:off x="0" y="0"/>
            <a:ext cx="1052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●   ●   ●   ●  </a:t>
            </a:r>
            <a:endParaRPr sz="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999999"/>
              </a:solidFill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2000"/>
            <a:ext cx="8839200" cy="268578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855</Words>
  <Application>Microsoft Office PowerPoint</Application>
  <PresentationFormat>화면 슬라이드 쇼(16:9)</PresentationFormat>
  <Paragraphs>196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Raleway Black</vt:lpstr>
      <vt:lpstr>Malgun Gothic</vt:lpstr>
      <vt:lpstr>Malgun Gothic</vt:lpstr>
      <vt:lpstr>Arial</vt:lpstr>
      <vt:lpstr>Simple Light</vt:lpstr>
      <vt:lpstr>MiniProject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</dc:title>
  <cp:lastModifiedBy>emrqo917@naver.com</cp:lastModifiedBy>
  <cp:revision>8</cp:revision>
  <dcterms:modified xsi:type="dcterms:W3CDTF">2023-03-22T00:57:08Z</dcterms:modified>
</cp:coreProperties>
</file>