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3" Type="http://schemas.openxmlformats.org/officeDocument/2006/relationships/image" Target="../media/image49.png"/><Relationship Id="rId14" Type="http://schemas.openxmlformats.org/officeDocument/2006/relationships/image" Target="../media/image50.png"/><Relationship Id="rId15" Type="http://schemas.openxmlformats.org/officeDocument/2006/relationships/image" Target="../media/image51.png"/><Relationship Id="rId16" Type="http://schemas.openxmlformats.org/officeDocument/2006/relationships/image" Target="../media/image52.png"/><Relationship Id="rId17" Type="http://schemas.openxmlformats.org/officeDocument/2006/relationships/image" Target="../media/image53.png"/><Relationship Id="rId18" Type="http://schemas.openxmlformats.org/officeDocument/2006/relationships/image" Target="../media/image54.png"/><Relationship Id="rId19" Type="http://schemas.openxmlformats.org/officeDocument/2006/relationships/image" Target="../media/image55.png"/><Relationship Id="rId20" Type="http://schemas.openxmlformats.org/officeDocument/2006/relationships/image" Target="../media/image56.png"/><Relationship Id="rId21" Type="http://schemas.openxmlformats.org/officeDocument/2006/relationships/image" Target="../media/image57.png"/><Relationship Id="rId22" Type="http://schemas.openxmlformats.org/officeDocument/2006/relationships/image" Target="../media/image5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Relationship Id="rId14" Type="http://schemas.openxmlformats.org/officeDocument/2006/relationships/image" Target="../media/image71.png"/><Relationship Id="rId15" Type="http://schemas.openxmlformats.org/officeDocument/2006/relationships/image" Target="../media/image72.png"/><Relationship Id="rId16" Type="http://schemas.openxmlformats.org/officeDocument/2006/relationships/image" Target="../media/image73.png"/><Relationship Id="rId17" Type="http://schemas.openxmlformats.org/officeDocument/2006/relationships/image" Target="../media/image74.png"/><Relationship Id="rId18" Type="http://schemas.openxmlformats.org/officeDocument/2006/relationships/image" Target="../media/image75.png"/><Relationship Id="rId19" Type="http://schemas.openxmlformats.org/officeDocument/2006/relationships/image" Target="../media/image76.png"/><Relationship Id="rId20" Type="http://schemas.openxmlformats.org/officeDocument/2006/relationships/image" Target="../media/image77.png"/><Relationship Id="rId21" Type="http://schemas.openxmlformats.org/officeDocument/2006/relationships/image" Target="../media/image78.png"/><Relationship Id="rId22" Type="http://schemas.openxmlformats.org/officeDocument/2006/relationships/image" Target="../media/image79.png"/><Relationship Id="rId23" Type="http://schemas.openxmlformats.org/officeDocument/2006/relationships/image" Target="../media/image80.png"/><Relationship Id="rId24" Type="http://schemas.openxmlformats.org/officeDocument/2006/relationships/image" Target="../media/image81.png"/><Relationship Id="rId25" Type="http://schemas.openxmlformats.org/officeDocument/2006/relationships/image" Target="../media/image82.png"/><Relationship Id="rId26" Type="http://schemas.openxmlformats.org/officeDocument/2006/relationships/image" Target="../media/image83.png"/><Relationship Id="rId27" Type="http://schemas.openxmlformats.org/officeDocument/2006/relationships/image" Target="../media/image84.png"/><Relationship Id="rId28" Type="http://schemas.openxmlformats.org/officeDocument/2006/relationships/image" Target="../media/image85.png"/><Relationship Id="rId29" Type="http://schemas.openxmlformats.org/officeDocument/2006/relationships/image" Target="../media/image86.png"/><Relationship Id="rId30" Type="http://schemas.openxmlformats.org/officeDocument/2006/relationships/image" Target="../media/image87.png"/><Relationship Id="rId31" Type="http://schemas.openxmlformats.org/officeDocument/2006/relationships/image" Target="../media/image88.png"/><Relationship Id="rId32" Type="http://schemas.openxmlformats.org/officeDocument/2006/relationships/image" Target="../media/image8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Relationship Id="rId9" Type="http://schemas.openxmlformats.org/officeDocument/2006/relationships/image" Target="../media/image97.png"/><Relationship Id="rId10" Type="http://schemas.openxmlformats.org/officeDocument/2006/relationships/image" Target="../media/image98.png"/><Relationship Id="rId11" Type="http://schemas.openxmlformats.org/officeDocument/2006/relationships/image" Target="../media/image99.png"/><Relationship Id="rId12" Type="http://schemas.openxmlformats.org/officeDocument/2006/relationships/image" Target="../media/image100.png"/><Relationship Id="rId13" Type="http://schemas.openxmlformats.org/officeDocument/2006/relationships/image" Target="../media/image101.png"/><Relationship Id="rId14" Type="http://schemas.openxmlformats.org/officeDocument/2006/relationships/image" Target="../media/image102.png"/><Relationship Id="rId15" Type="http://schemas.openxmlformats.org/officeDocument/2006/relationships/image" Target="../media/image10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110.png"/><Relationship Id="rId9" Type="http://schemas.openxmlformats.org/officeDocument/2006/relationships/image" Target="../media/image111.png"/><Relationship Id="rId10" Type="http://schemas.openxmlformats.org/officeDocument/2006/relationships/image" Target="../media/image112.png"/><Relationship Id="rId11" Type="http://schemas.openxmlformats.org/officeDocument/2006/relationships/image" Target="../media/image113.png"/><Relationship Id="rId12" Type="http://schemas.openxmlformats.org/officeDocument/2006/relationships/image" Target="../media/image114.png"/><Relationship Id="rId13" Type="http://schemas.openxmlformats.org/officeDocument/2006/relationships/image" Target="../media/image115.png"/><Relationship Id="rId14" Type="http://schemas.openxmlformats.org/officeDocument/2006/relationships/image" Target="../media/image116.png"/><Relationship Id="rId15" Type="http://schemas.openxmlformats.org/officeDocument/2006/relationships/image" Target="../media/image11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image" Target="../media/image122.png"/><Relationship Id="rId7" Type="http://schemas.openxmlformats.org/officeDocument/2006/relationships/image" Target="../media/image123.png"/><Relationship Id="rId8" Type="http://schemas.openxmlformats.org/officeDocument/2006/relationships/image" Target="../media/image124.png"/><Relationship Id="rId9" Type="http://schemas.openxmlformats.org/officeDocument/2006/relationships/image" Target="../media/image125.png"/><Relationship Id="rId10" Type="http://schemas.openxmlformats.org/officeDocument/2006/relationships/image" Target="../media/image126.png"/><Relationship Id="rId11" Type="http://schemas.openxmlformats.org/officeDocument/2006/relationships/image" Target="../media/image127.png"/><Relationship Id="rId12" Type="http://schemas.openxmlformats.org/officeDocument/2006/relationships/image" Target="../media/image128.png"/><Relationship Id="rId13" Type="http://schemas.openxmlformats.org/officeDocument/2006/relationships/image" Target="../media/image129.png"/><Relationship Id="rId14" Type="http://schemas.openxmlformats.org/officeDocument/2006/relationships/image" Target="../media/image130.png"/><Relationship Id="rId15" Type="http://schemas.openxmlformats.org/officeDocument/2006/relationships/image" Target="../media/image131.png"/><Relationship Id="rId16" Type="http://schemas.openxmlformats.org/officeDocument/2006/relationships/image" Target="../media/image132.png"/><Relationship Id="rId17" Type="http://schemas.openxmlformats.org/officeDocument/2006/relationships/image" Target="../media/image133.png"/><Relationship Id="rId18" Type="http://schemas.openxmlformats.org/officeDocument/2006/relationships/image" Target="../media/image134.png"/><Relationship Id="rId19" Type="http://schemas.openxmlformats.org/officeDocument/2006/relationships/image" Target="../media/image135.png"/><Relationship Id="rId20" Type="http://schemas.openxmlformats.org/officeDocument/2006/relationships/image" Target="../media/image136.png"/><Relationship Id="rId21" Type="http://schemas.openxmlformats.org/officeDocument/2006/relationships/image" Target="../media/image13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Relationship Id="rId6" Type="http://schemas.openxmlformats.org/officeDocument/2006/relationships/image" Target="../media/image142.png"/><Relationship Id="rId7" Type="http://schemas.openxmlformats.org/officeDocument/2006/relationships/image" Target="../media/image143.png"/><Relationship Id="rId8" Type="http://schemas.openxmlformats.org/officeDocument/2006/relationships/image" Target="../media/image144.png"/><Relationship Id="rId9" Type="http://schemas.openxmlformats.org/officeDocument/2006/relationships/image" Target="../media/image145.png"/><Relationship Id="rId10" Type="http://schemas.openxmlformats.org/officeDocument/2006/relationships/image" Target="../media/image146.png"/><Relationship Id="rId11" Type="http://schemas.openxmlformats.org/officeDocument/2006/relationships/image" Target="../media/image147.png"/><Relationship Id="rId12" Type="http://schemas.openxmlformats.org/officeDocument/2006/relationships/image" Target="../media/image148.png"/><Relationship Id="rId13" Type="http://schemas.openxmlformats.org/officeDocument/2006/relationships/image" Target="../media/image149.png"/><Relationship Id="rId14" Type="http://schemas.openxmlformats.org/officeDocument/2006/relationships/image" Target="../media/image150.png"/><Relationship Id="rId15" Type="http://schemas.openxmlformats.org/officeDocument/2006/relationships/image" Target="../media/image151.png"/><Relationship Id="rId16" Type="http://schemas.openxmlformats.org/officeDocument/2006/relationships/image" Target="../media/image152.png"/><Relationship Id="rId17" Type="http://schemas.openxmlformats.org/officeDocument/2006/relationships/image" Target="../media/image153.png"/><Relationship Id="rId18" Type="http://schemas.openxmlformats.org/officeDocument/2006/relationships/image" Target="../media/image154.png"/><Relationship Id="rId19" Type="http://schemas.openxmlformats.org/officeDocument/2006/relationships/image" Target="../media/image155.png"/><Relationship Id="rId20" Type="http://schemas.openxmlformats.org/officeDocument/2006/relationships/image" Target="../media/image15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7.png"/><Relationship Id="rId3" Type="http://schemas.openxmlformats.org/officeDocument/2006/relationships/image" Target="../media/image158.png"/><Relationship Id="rId4" Type="http://schemas.openxmlformats.org/officeDocument/2006/relationships/image" Target="../media/image159.png"/><Relationship Id="rId5" Type="http://schemas.openxmlformats.org/officeDocument/2006/relationships/image" Target="../media/image160.png"/><Relationship Id="rId6" Type="http://schemas.openxmlformats.org/officeDocument/2006/relationships/image" Target="../media/image161.png"/><Relationship Id="rId7" Type="http://schemas.openxmlformats.org/officeDocument/2006/relationships/image" Target="../media/image162.png"/><Relationship Id="rId8" Type="http://schemas.openxmlformats.org/officeDocument/2006/relationships/image" Target="../media/image163.png"/><Relationship Id="rId9" Type="http://schemas.openxmlformats.org/officeDocument/2006/relationships/image" Target="../media/image164.png"/><Relationship Id="rId10" Type="http://schemas.openxmlformats.org/officeDocument/2006/relationships/image" Target="../media/image165.png"/><Relationship Id="rId11" Type="http://schemas.openxmlformats.org/officeDocument/2006/relationships/image" Target="../media/image166.png"/><Relationship Id="rId12" Type="http://schemas.openxmlformats.org/officeDocument/2006/relationships/image" Target="../media/image167.png"/><Relationship Id="rId13" Type="http://schemas.openxmlformats.org/officeDocument/2006/relationships/image" Target="../media/image168.png"/><Relationship Id="rId14" Type="http://schemas.openxmlformats.org/officeDocument/2006/relationships/image" Target="../media/image169.png"/><Relationship Id="rId15" Type="http://schemas.openxmlformats.org/officeDocument/2006/relationships/image" Target="../media/image170.png"/><Relationship Id="rId16" Type="http://schemas.openxmlformats.org/officeDocument/2006/relationships/image" Target="../media/image171.png"/><Relationship Id="rId17" Type="http://schemas.openxmlformats.org/officeDocument/2006/relationships/image" Target="../media/image172.png"/><Relationship Id="rId18" Type="http://schemas.openxmlformats.org/officeDocument/2006/relationships/image" Target="../media/image173.png"/><Relationship Id="rId19" Type="http://schemas.openxmlformats.org/officeDocument/2006/relationships/image" Target="../media/image174.png"/><Relationship Id="rId20" Type="http://schemas.openxmlformats.org/officeDocument/2006/relationships/image" Target="../media/image175.png"/><Relationship Id="rId21" Type="http://schemas.openxmlformats.org/officeDocument/2006/relationships/image" Target="../media/image176.png"/><Relationship Id="rId22" Type="http://schemas.openxmlformats.org/officeDocument/2006/relationships/image" Target="../media/image177.png"/><Relationship Id="rId23" Type="http://schemas.openxmlformats.org/officeDocument/2006/relationships/image" Target="../media/image178.png"/><Relationship Id="rId24" Type="http://schemas.openxmlformats.org/officeDocument/2006/relationships/image" Target="../media/image179.png"/><Relationship Id="rId25" Type="http://schemas.openxmlformats.org/officeDocument/2006/relationships/image" Target="../media/image180.png"/><Relationship Id="rId26" Type="http://schemas.openxmlformats.org/officeDocument/2006/relationships/image" Target="../media/image181.png"/><Relationship Id="rId27" Type="http://schemas.openxmlformats.org/officeDocument/2006/relationships/image" Target="../media/image182.png"/><Relationship Id="rId28" Type="http://schemas.openxmlformats.org/officeDocument/2006/relationships/image" Target="../media/image183.png"/><Relationship Id="rId29" Type="http://schemas.openxmlformats.org/officeDocument/2006/relationships/image" Target="../media/image184.png"/><Relationship Id="rId30" Type="http://schemas.openxmlformats.org/officeDocument/2006/relationships/image" Target="../media/image185.png"/><Relationship Id="rId31" Type="http://schemas.openxmlformats.org/officeDocument/2006/relationships/image" Target="../media/image186.png"/><Relationship Id="rId32" Type="http://schemas.openxmlformats.org/officeDocument/2006/relationships/image" Target="../media/image187.png"/><Relationship Id="rId33" Type="http://schemas.openxmlformats.org/officeDocument/2006/relationships/image" Target="../media/image188.png"/><Relationship Id="rId34" Type="http://schemas.openxmlformats.org/officeDocument/2006/relationships/image" Target="../media/image189.png"/><Relationship Id="rId35" Type="http://schemas.openxmlformats.org/officeDocument/2006/relationships/image" Target="../media/image190.png"/><Relationship Id="rId36" Type="http://schemas.openxmlformats.org/officeDocument/2006/relationships/image" Target="../media/image191.png"/><Relationship Id="rId37" Type="http://schemas.openxmlformats.org/officeDocument/2006/relationships/image" Target="../media/image192.png"/><Relationship Id="rId38" Type="http://schemas.openxmlformats.org/officeDocument/2006/relationships/image" Target="../media/image193.png"/><Relationship Id="rId39" Type="http://schemas.openxmlformats.org/officeDocument/2006/relationships/image" Target="../media/image194.png"/><Relationship Id="rId40" Type="http://schemas.openxmlformats.org/officeDocument/2006/relationships/image" Target="../media/image195.png"/><Relationship Id="rId41" Type="http://schemas.openxmlformats.org/officeDocument/2006/relationships/image" Target="../media/image196.png"/><Relationship Id="rId42" Type="http://schemas.openxmlformats.org/officeDocument/2006/relationships/image" Target="../media/image197.png"/><Relationship Id="rId43" Type="http://schemas.openxmlformats.org/officeDocument/2006/relationships/image" Target="../media/image198.png"/><Relationship Id="rId44" Type="http://schemas.openxmlformats.org/officeDocument/2006/relationships/image" Target="../media/image199.png"/><Relationship Id="rId45" Type="http://schemas.openxmlformats.org/officeDocument/2006/relationships/image" Target="../media/image200.png"/><Relationship Id="rId46" Type="http://schemas.openxmlformats.org/officeDocument/2006/relationships/image" Target="../media/image201.png"/><Relationship Id="rId47" Type="http://schemas.openxmlformats.org/officeDocument/2006/relationships/image" Target="../media/image202.png"/><Relationship Id="rId48" Type="http://schemas.openxmlformats.org/officeDocument/2006/relationships/image" Target="../media/image203.png"/><Relationship Id="rId49" Type="http://schemas.openxmlformats.org/officeDocument/2006/relationships/image" Target="../media/image204.png"/><Relationship Id="rId50" Type="http://schemas.openxmlformats.org/officeDocument/2006/relationships/image" Target="../media/image205.png"/><Relationship Id="rId51" Type="http://schemas.openxmlformats.org/officeDocument/2006/relationships/image" Target="../media/image206.png"/><Relationship Id="rId52" Type="http://schemas.openxmlformats.org/officeDocument/2006/relationships/image" Target="../media/image207.png"/><Relationship Id="rId53" Type="http://schemas.openxmlformats.org/officeDocument/2006/relationships/image" Target="../media/image208.png"/><Relationship Id="rId54" Type="http://schemas.openxmlformats.org/officeDocument/2006/relationships/image" Target="../media/image209.png"/><Relationship Id="rId55" Type="http://schemas.openxmlformats.org/officeDocument/2006/relationships/image" Target="../media/image210.png"/><Relationship Id="rId56" Type="http://schemas.openxmlformats.org/officeDocument/2006/relationships/image" Target="../media/image211.png"/><Relationship Id="rId57" Type="http://schemas.openxmlformats.org/officeDocument/2006/relationships/image" Target="../media/image212.png"/><Relationship Id="rId58" Type="http://schemas.openxmlformats.org/officeDocument/2006/relationships/image" Target="../media/image213.png"/><Relationship Id="rId59" Type="http://schemas.openxmlformats.org/officeDocument/2006/relationships/image" Target="../media/image2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476190"/>
            <a:ext cx="18285714" cy="3981326"/>
            <a:chOff x="0" y="6476190"/>
            <a:chExt cx="18285714" cy="39813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76190"/>
              <a:ext cx="18285714" cy="398132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33404" y="3360089"/>
            <a:ext cx="5261396" cy="14311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31336" y="8698508"/>
            <a:ext cx="1622499" cy="167790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322923" y="8698509"/>
            <a:ext cx="902194" cy="161280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93367" y="2000986"/>
            <a:ext cx="1060123" cy="76966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073719" y="5351721"/>
            <a:ext cx="12145329" cy="5285467"/>
            <a:chOff x="3073719" y="5351721"/>
            <a:chExt cx="12145329" cy="528546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73719" y="5351721"/>
              <a:ext cx="12145329" cy="52854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73719" y="2268141"/>
            <a:ext cx="326281" cy="1876040"/>
            <a:chOff x="3073719" y="2268141"/>
            <a:chExt cx="326281" cy="187604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104373" y="2317460"/>
              <a:ext cx="23687" cy="1790476"/>
              <a:chOff x="3104373" y="2317460"/>
              <a:chExt cx="23687" cy="179047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21600000">
                <a:off x="3104373" y="2317460"/>
                <a:ext cx="23687" cy="179047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073719" y="2268141"/>
              <a:ext cx="84997" cy="84997"/>
              <a:chOff x="3073719" y="2268141"/>
              <a:chExt cx="84997" cy="8499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6200000">
                <a:off x="3073719" y="2268141"/>
                <a:ext cx="84997" cy="8499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080177" y="4072100"/>
              <a:ext cx="72081" cy="72081"/>
              <a:chOff x="3080177" y="4072100"/>
              <a:chExt cx="72081" cy="72081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080177" y="4072100"/>
                <a:ext cx="72081" cy="7208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3246265" y="2174122"/>
              <a:ext cx="23687" cy="283783"/>
              <a:chOff x="3246265" y="2174122"/>
              <a:chExt cx="23687" cy="283783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6200000">
                <a:off x="3246265" y="2174122"/>
                <a:ext cx="23687" cy="28378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246265" y="3968365"/>
              <a:ext cx="23687" cy="283783"/>
              <a:chOff x="3246265" y="3968365"/>
              <a:chExt cx="23687" cy="283783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6200000">
                <a:off x="3246265" y="3968365"/>
                <a:ext cx="23687" cy="283783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4500904" y="2136567"/>
            <a:ext cx="10866928" cy="2014112"/>
            <a:chOff x="4500904" y="2136567"/>
            <a:chExt cx="10866928" cy="2014112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9821148" y="-3016074"/>
              <a:ext cx="23687" cy="10664175"/>
              <a:chOff x="9821148" y="-3016074"/>
              <a:chExt cx="23687" cy="10664175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6200000">
                <a:off x="9821148" y="-3016074"/>
                <a:ext cx="23687" cy="10664175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5055455" y="2136567"/>
              <a:ext cx="312377" cy="270532"/>
              <a:chOff x="15055455" y="2136567"/>
              <a:chExt cx="312377" cy="270532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5055455" y="2136567"/>
                <a:ext cx="312377" cy="270532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5162622" y="4065682"/>
              <a:ext cx="84997" cy="84997"/>
              <a:chOff x="15162622" y="4065682"/>
              <a:chExt cx="84997" cy="84997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6200000">
                <a:off x="15162622" y="4065682"/>
                <a:ext cx="84997" cy="84997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4206854" y="3148001"/>
              <a:ext cx="23687" cy="1943557"/>
              <a:chOff x="14206854" y="3148001"/>
              <a:chExt cx="23687" cy="1943557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16200000">
                <a:off x="14206854" y="3148001"/>
                <a:ext cx="23687" cy="1943557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5195360" y="2309543"/>
              <a:ext cx="23687" cy="1790476"/>
              <a:chOff x="15195360" y="2309543"/>
              <a:chExt cx="23687" cy="1790476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21600000">
                <a:off x="15195360" y="2309543"/>
                <a:ext cx="23687" cy="1790476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3051610" y="5024238"/>
            <a:ext cx="12145329" cy="5217637"/>
            <a:chOff x="3051610" y="5024238"/>
            <a:chExt cx="12145329" cy="5217637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051610" y="5024238"/>
              <a:ext cx="12145329" cy="521763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5664848" y="9495085"/>
            <a:ext cx="495696" cy="250305"/>
            <a:chOff x="15664848" y="9495085"/>
            <a:chExt cx="495696" cy="250305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664848" y="9495085"/>
              <a:ext cx="495696" cy="250305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433404" y="2467737"/>
            <a:ext cx="4427233" cy="13056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74230" y="2096928"/>
            <a:ext cx="15386092" cy="6609870"/>
            <a:chOff x="1574230" y="2096928"/>
            <a:chExt cx="15386092" cy="66098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4230" y="2096928"/>
              <a:ext cx="15386092" cy="660987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1942" y="3978675"/>
            <a:ext cx="1176013" cy="74097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57202" y="3182955"/>
            <a:ext cx="1335114" cy="109585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38391" y="3376506"/>
            <a:ext cx="1266854" cy="49317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17803" y="3302228"/>
            <a:ext cx="1727933" cy="115794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70616" y="4393628"/>
            <a:ext cx="1452165" cy="51408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48561" y="3978675"/>
            <a:ext cx="2434803" cy="143109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27637" y="3182951"/>
            <a:ext cx="1176047" cy="109585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35001" y="3376515"/>
            <a:ext cx="1629978" cy="49317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042085" y="3978675"/>
            <a:ext cx="2531860" cy="38986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747297" y="3182951"/>
            <a:ext cx="1412257" cy="109585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028524" y="3376515"/>
            <a:ext cx="1266854" cy="50270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657199" y="5849314"/>
            <a:ext cx="1429400" cy="109585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938391" y="6042867"/>
            <a:ext cx="1582978" cy="47413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039407" y="5845512"/>
            <a:ext cx="1026505" cy="10935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935001" y="6042867"/>
            <a:ext cx="1877854" cy="50270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8668703"/>
            <a:ext cx="18285714" cy="1617012"/>
            <a:chOff x="0" y="8668703"/>
            <a:chExt cx="18285714" cy="161701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8668703"/>
              <a:ext cx="18285714" cy="16170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006353" y="1618052"/>
            <a:ext cx="495696" cy="250305"/>
            <a:chOff x="16006353" y="1618052"/>
            <a:chExt cx="495696" cy="25030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06353" y="1618052"/>
              <a:ext cx="495696" cy="2503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716000" y="2127447"/>
            <a:ext cx="23687" cy="1406437"/>
            <a:chOff x="13716000" y="2127447"/>
            <a:chExt cx="23687" cy="14064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1600000">
              <a:off x="13716000" y="2127447"/>
              <a:ext cx="23687" cy="14064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408265" y="3508534"/>
            <a:ext cx="84997" cy="84997"/>
            <a:chOff x="12408265" y="3508534"/>
            <a:chExt cx="84997" cy="849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2408265" y="3508534"/>
              <a:ext cx="84997" cy="849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626865" y="1949034"/>
            <a:ext cx="201957" cy="201957"/>
            <a:chOff x="13626865" y="1949034"/>
            <a:chExt cx="201957" cy="2019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26865" y="1949034"/>
              <a:ext cx="201957" cy="2019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091637" y="2912242"/>
            <a:ext cx="23687" cy="1277581"/>
            <a:chOff x="13091637" y="2912242"/>
            <a:chExt cx="23687" cy="12775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3091637" y="2912242"/>
              <a:ext cx="23687" cy="12775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139103" y="-482336"/>
            <a:ext cx="23687" cy="5062014"/>
            <a:chOff x="11139103" y="-482336"/>
            <a:chExt cx="23687" cy="50620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1139103" y="-482336"/>
              <a:ext cx="23687" cy="50620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694264" y="3517453"/>
            <a:ext cx="67159" cy="67159"/>
            <a:chOff x="13694264" y="3517453"/>
            <a:chExt cx="67159" cy="6715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94264" y="3517453"/>
              <a:ext cx="67159" cy="6715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601648" y="2027447"/>
            <a:ext cx="9524" cy="6669610"/>
            <a:chOff x="8601648" y="2027447"/>
            <a:chExt cx="9524" cy="666961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1600000">
              <a:off x="8601648" y="2027447"/>
              <a:ext cx="9524" cy="666961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579913" y="2010314"/>
            <a:ext cx="67159" cy="67159"/>
            <a:chOff x="8579913" y="2010314"/>
            <a:chExt cx="67159" cy="6715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79913" y="2010314"/>
              <a:ext cx="67159" cy="6715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942277" y="4403552"/>
            <a:ext cx="23687" cy="8662014"/>
            <a:chOff x="12942277" y="4403552"/>
            <a:chExt cx="23687" cy="866201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12942277" y="4403552"/>
              <a:ext cx="23687" cy="86620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7222674" y="8235702"/>
            <a:ext cx="312377" cy="270532"/>
            <a:chOff x="17222674" y="8235702"/>
            <a:chExt cx="312377" cy="27053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17222674" y="8235702"/>
              <a:ext cx="312377" cy="27053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140265" y="0"/>
            <a:ext cx="7057272" cy="10285714"/>
            <a:chOff x="-140265" y="0"/>
            <a:chExt cx="7057272" cy="1028571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140265" y="0"/>
              <a:ext cx="7057272" cy="1028571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29943" y="2127447"/>
            <a:ext cx="7510359" cy="6569610"/>
            <a:chOff x="229943" y="2127447"/>
            <a:chExt cx="7510359" cy="656961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9943" y="2127447"/>
              <a:ext cx="7510359" cy="6569610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631309" y="8699118"/>
            <a:ext cx="1622499" cy="1681347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6322923" y="8698509"/>
            <a:ext cx="902194" cy="1612804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010900" y="5878573"/>
            <a:ext cx="7411280" cy="120812"/>
            <a:chOff x="9010900" y="5878573"/>
            <a:chExt cx="7411280" cy="12081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010900" y="5878573"/>
              <a:ext cx="7411280" cy="120812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271783" y="3439241"/>
            <a:ext cx="3040371" cy="603000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224327" y="2323251"/>
            <a:ext cx="3455043" cy="137267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102858" y="4162382"/>
            <a:ext cx="7133806" cy="1685834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4181406" y="8697057"/>
            <a:ext cx="495696" cy="250305"/>
            <a:chOff x="4181406" y="8697057"/>
            <a:chExt cx="495696" cy="25030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181406" y="8697057"/>
              <a:ext cx="495696" cy="250305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100953" y="6146791"/>
            <a:ext cx="6997977" cy="2684444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8567552" y="8690708"/>
            <a:ext cx="68193" cy="67159"/>
            <a:chOff x="8567552" y="8690708"/>
            <a:chExt cx="68193" cy="6715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567552" y="8690708"/>
              <a:ext cx="68193" cy="671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141" y="-36281"/>
            <a:ext cx="18358277" cy="5179138"/>
            <a:chOff x="-18141" y="-36281"/>
            <a:chExt cx="18358277" cy="51791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141" y="-36281"/>
              <a:ext cx="18358277" cy="51791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78070" y="1466897"/>
            <a:ext cx="12408225" cy="3668874"/>
            <a:chOff x="2978070" y="1466897"/>
            <a:chExt cx="12408225" cy="36688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8070" y="1466897"/>
              <a:ext cx="12408225" cy="366887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31309" y="8699118"/>
            <a:ext cx="1765356" cy="168134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322923" y="8698509"/>
            <a:ext cx="902194" cy="161280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469680" y="5698338"/>
            <a:ext cx="791053" cy="791053"/>
            <a:chOff x="3469680" y="5698338"/>
            <a:chExt cx="791053" cy="79105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69680" y="5698338"/>
              <a:ext cx="791053" cy="79105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53972" y="5698338"/>
            <a:ext cx="791053" cy="791053"/>
            <a:chOff x="8753972" y="5698338"/>
            <a:chExt cx="791053" cy="79105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53972" y="5698338"/>
              <a:ext cx="791053" cy="7910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120020" y="5698338"/>
            <a:ext cx="791053" cy="791053"/>
            <a:chOff x="14120020" y="5698338"/>
            <a:chExt cx="791053" cy="79105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120020" y="5698338"/>
              <a:ext cx="791053" cy="79105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46582" y="6750230"/>
            <a:ext cx="2182653" cy="56824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79487" y="7309982"/>
            <a:ext cx="3685301" cy="182233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627906" y="7309982"/>
            <a:ext cx="3854158" cy="113929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430288" y="3556317"/>
            <a:ext cx="2942467" cy="62204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769451" y="2446813"/>
            <a:ext cx="6503614" cy="136278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99973" y="6713944"/>
            <a:ext cx="2296195" cy="56824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869430" y="6713944"/>
            <a:ext cx="3438853" cy="56824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261885" y="5961806"/>
            <a:ext cx="205220" cy="205220"/>
            <a:chOff x="6261885" y="5961806"/>
            <a:chExt cx="205220" cy="20522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61885" y="5961806"/>
              <a:ext cx="205220" cy="20522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271237" y="2458901"/>
            <a:ext cx="1028030" cy="3634963"/>
            <a:chOff x="2271237" y="2458901"/>
            <a:chExt cx="1028030" cy="363496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2271237" y="5142857"/>
              <a:ext cx="1028030" cy="951007"/>
              <a:chOff x="2271237" y="5142857"/>
              <a:chExt cx="1028030" cy="951007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2271237" y="5142857"/>
                <a:ext cx="23687" cy="937153"/>
                <a:chOff x="2271237" y="5142857"/>
                <a:chExt cx="23687" cy="937153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-21600000">
                  <a:off x="2271237" y="5142857"/>
                  <a:ext cx="23687" cy="937153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2773564" y="5568160"/>
                <a:ext cx="23378" cy="1028030"/>
                <a:chOff x="2773564" y="5568160"/>
                <a:chExt cx="23378" cy="1028030"/>
              </a:xfrm>
            </p:grpSpPr>
            <p:pic>
              <p:nvPicPr>
                <p:cNvPr id="35" name="Object 34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-16200000">
                  <a:off x="2773564" y="5568160"/>
                  <a:ext cx="23378" cy="102803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2271237" y="2458901"/>
              <a:ext cx="490667" cy="2683956"/>
              <a:chOff x="2271237" y="2458901"/>
              <a:chExt cx="490667" cy="2683956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2271237" y="2463492"/>
                <a:ext cx="23687" cy="2679365"/>
                <a:chOff x="2271237" y="2463492"/>
                <a:chExt cx="23687" cy="2679365"/>
              </a:xfrm>
            </p:grpSpPr>
            <p:pic>
              <p:nvPicPr>
                <p:cNvPr id="40" name="Object 39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21600000">
                  <a:off x="2271237" y="2463492"/>
                  <a:ext cx="23687" cy="2679365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2504882" y="2225256"/>
                <a:ext cx="23378" cy="490667"/>
                <a:chOff x="2504882" y="2225256"/>
                <a:chExt cx="23378" cy="490667"/>
              </a:xfrm>
            </p:grpSpPr>
            <p:pic>
              <p:nvPicPr>
                <p:cNvPr id="43" name="Object 42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16200000">
                  <a:off x="2504882" y="2225256"/>
                  <a:ext cx="23378" cy="490667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4" name="그룹 1014"/>
          <p:cNvGrpSpPr/>
          <p:nvPr/>
        </p:nvGrpSpPr>
        <p:grpSpPr>
          <a:xfrm>
            <a:off x="6493210" y="3935536"/>
            <a:ext cx="23378" cy="4266393"/>
            <a:chOff x="6493210" y="3935536"/>
            <a:chExt cx="23378" cy="426639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16200000">
              <a:off x="6493210" y="3935536"/>
              <a:ext cx="23378" cy="426639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857649" y="3928414"/>
            <a:ext cx="23378" cy="4248626"/>
            <a:chOff x="11857649" y="3928414"/>
            <a:chExt cx="23378" cy="4248626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16200000">
              <a:off x="11857649" y="3928414"/>
              <a:ext cx="23378" cy="424862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5033900" y="2458901"/>
            <a:ext cx="1028030" cy="3634963"/>
            <a:chOff x="15033900" y="2458901"/>
            <a:chExt cx="1028030" cy="3634963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5033900" y="5142857"/>
              <a:ext cx="1028030" cy="951007"/>
              <a:chOff x="15033900" y="5142857"/>
              <a:chExt cx="1028030" cy="951007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16038243" y="5142857"/>
                <a:ext cx="23687" cy="937153"/>
                <a:chOff x="16038243" y="5142857"/>
                <a:chExt cx="23687" cy="937153"/>
              </a:xfrm>
            </p:grpSpPr>
            <p:pic>
              <p:nvPicPr>
                <p:cNvPr id="56" name="Object 55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21600000">
                  <a:off x="16038243" y="5142857"/>
                  <a:ext cx="23687" cy="937153"/>
                </a:xfrm>
                <a:prstGeom prst="rect">
                  <a:avLst/>
                </a:prstGeom>
              </p:spPr>
            </p:pic>
          </p:grpSp>
          <p:grpSp>
            <p:nvGrpSpPr>
              <p:cNvPr id="1019" name="그룹 1019"/>
              <p:cNvGrpSpPr/>
              <p:nvPr/>
            </p:nvGrpSpPr>
            <p:grpSpPr>
              <a:xfrm>
                <a:off x="15536227" y="5568160"/>
                <a:ext cx="23378" cy="1028030"/>
                <a:chOff x="15536227" y="5568160"/>
                <a:chExt cx="23378" cy="1028030"/>
              </a:xfrm>
            </p:grpSpPr>
            <p:pic>
              <p:nvPicPr>
                <p:cNvPr id="59" name="Object 58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16200000">
                  <a:off x="15536227" y="5568160"/>
                  <a:ext cx="23378" cy="102803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0" name="그룹 1020"/>
            <p:cNvGrpSpPr/>
            <p:nvPr/>
          </p:nvGrpSpPr>
          <p:grpSpPr>
            <a:xfrm>
              <a:off x="15571263" y="2458901"/>
              <a:ext cx="490667" cy="2683956"/>
              <a:chOff x="15571263" y="2458901"/>
              <a:chExt cx="490667" cy="2683956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6038243" y="2463492"/>
                <a:ext cx="23687" cy="2679365"/>
                <a:chOff x="16038243" y="2463492"/>
                <a:chExt cx="23687" cy="2679365"/>
              </a:xfrm>
            </p:grpSpPr>
            <p:pic>
              <p:nvPicPr>
                <p:cNvPr id="64" name="Object 63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21600000">
                  <a:off x="16038243" y="2463492"/>
                  <a:ext cx="23687" cy="267936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15804908" y="2225256"/>
                <a:ext cx="23378" cy="490667"/>
                <a:chOff x="15804908" y="2225256"/>
                <a:chExt cx="23378" cy="490667"/>
              </a:xfrm>
            </p:grpSpPr>
            <p:pic>
              <p:nvPicPr>
                <p:cNvPr id="67" name="Object 66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16200000">
                  <a:off x="15804908" y="2225256"/>
                  <a:ext cx="23378" cy="490667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23" name="그룹 1023"/>
          <p:cNvGrpSpPr/>
          <p:nvPr/>
        </p:nvGrpSpPr>
        <p:grpSpPr>
          <a:xfrm>
            <a:off x="11776490" y="5952760"/>
            <a:ext cx="223790" cy="223790"/>
            <a:chOff x="11776490" y="5952760"/>
            <a:chExt cx="223790" cy="223790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776490" y="5952760"/>
              <a:ext cx="223790" cy="223790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7037480" y="3595731"/>
            <a:ext cx="495696" cy="250305"/>
            <a:chOff x="17037480" y="3595731"/>
            <a:chExt cx="495696" cy="250305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7037480" y="3595731"/>
              <a:ext cx="495696" cy="250305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3597079" y="5823467"/>
            <a:ext cx="536255" cy="540793"/>
            <a:chOff x="3597079" y="5823467"/>
            <a:chExt cx="536255" cy="540793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597079" y="5823467"/>
              <a:ext cx="536255" cy="540793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8874730" y="5823467"/>
            <a:ext cx="536255" cy="540793"/>
            <a:chOff x="8874730" y="5823467"/>
            <a:chExt cx="536255" cy="540793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874730" y="5823467"/>
              <a:ext cx="536255" cy="540793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4247419" y="5794019"/>
            <a:ext cx="536255" cy="540793"/>
            <a:chOff x="14247419" y="5794019"/>
            <a:chExt cx="536255" cy="540793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4247419" y="5794019"/>
              <a:ext cx="536255" cy="540793"/>
            </a:xfrm>
            <a:prstGeom prst="rect">
              <a:avLst/>
            </a:prstGeom>
          </p:spPr>
        </p:pic>
      </p:grpSp>
      <p:pic>
        <p:nvPicPr>
          <p:cNvPr id="86" name="Object 8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7352172" y="7309982"/>
            <a:ext cx="3920815" cy="14969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89347" y="-79734"/>
            <a:ext cx="11805852" cy="10445183"/>
            <a:chOff x="6689347" y="-79734"/>
            <a:chExt cx="11805852" cy="104451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9347" y="-79734"/>
              <a:ext cx="11805852" cy="1044518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2554" y="6507849"/>
            <a:ext cx="4805881" cy="20110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54309" y="3856004"/>
            <a:ext cx="3364473" cy="135270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983524" y="3247619"/>
            <a:ext cx="23687" cy="724572"/>
            <a:chOff x="4983524" y="3247619"/>
            <a:chExt cx="23687" cy="72457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1600000">
              <a:off x="4983524" y="3247619"/>
              <a:ext cx="23687" cy="72457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81445" y="3825074"/>
            <a:ext cx="201957" cy="201957"/>
            <a:chOff x="4881445" y="3825074"/>
            <a:chExt cx="201957" cy="20195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81445" y="3825074"/>
              <a:ext cx="201957" cy="2019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08159" y="4749323"/>
            <a:ext cx="23687" cy="2071105"/>
            <a:chOff x="5108159" y="4749323"/>
            <a:chExt cx="23687" cy="207110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5108159" y="4749323"/>
              <a:ext cx="23687" cy="20711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153243" y="1424549"/>
            <a:ext cx="23687" cy="3669827"/>
            <a:chOff x="3153243" y="1424549"/>
            <a:chExt cx="23687" cy="366982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3153243" y="1424549"/>
              <a:ext cx="23687" cy="366982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90146" y="3223225"/>
            <a:ext cx="67159" cy="67159"/>
            <a:chOff x="1290146" y="3223225"/>
            <a:chExt cx="67159" cy="6715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0146" y="3223225"/>
              <a:ext cx="67159" cy="6715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12464" y="3247619"/>
            <a:ext cx="23687" cy="2534936"/>
            <a:chOff x="1312464" y="3247619"/>
            <a:chExt cx="23687" cy="253493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21600000">
              <a:off x="1312464" y="3247619"/>
              <a:ext cx="23687" cy="253493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89779" y="5495717"/>
            <a:ext cx="23378" cy="578007"/>
            <a:chOff x="1589779" y="5495717"/>
            <a:chExt cx="23378" cy="57800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1589779" y="5495717"/>
              <a:ext cx="23378" cy="57800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193651" y="5660872"/>
            <a:ext cx="495696" cy="250305"/>
            <a:chOff x="6193651" y="5660872"/>
            <a:chExt cx="495696" cy="25030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93651" y="5660872"/>
              <a:ext cx="495696" cy="25030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212978" y="521507"/>
            <a:ext cx="8758589" cy="4319079"/>
            <a:chOff x="8212978" y="521507"/>
            <a:chExt cx="8758589" cy="431907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12978" y="521507"/>
              <a:ext cx="8758589" cy="431907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212978" y="5660872"/>
            <a:ext cx="8758589" cy="3863170"/>
            <a:chOff x="8212978" y="5660872"/>
            <a:chExt cx="8758589" cy="386317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12978" y="5660872"/>
              <a:ext cx="8758589" cy="3863170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796163" y="5051771"/>
            <a:ext cx="1942851" cy="6950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79823" y="-79734"/>
            <a:ext cx="11805852" cy="10445183"/>
            <a:chOff x="6679823" y="-79734"/>
            <a:chExt cx="11805852" cy="104451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79823" y="-79734"/>
              <a:ext cx="11805852" cy="1044518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3030" y="6507849"/>
            <a:ext cx="4695824" cy="228689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54309" y="3856004"/>
            <a:ext cx="3364473" cy="135270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983524" y="3247619"/>
            <a:ext cx="23687" cy="724572"/>
            <a:chOff x="4983524" y="3247619"/>
            <a:chExt cx="23687" cy="72457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1600000">
              <a:off x="4983524" y="3247619"/>
              <a:ext cx="23687" cy="72457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81445" y="3825074"/>
            <a:ext cx="201957" cy="201957"/>
            <a:chOff x="4881445" y="3825074"/>
            <a:chExt cx="201957" cy="20195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81445" y="3825074"/>
              <a:ext cx="201957" cy="2019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08159" y="4749323"/>
            <a:ext cx="23687" cy="2071105"/>
            <a:chOff x="5108159" y="4749323"/>
            <a:chExt cx="23687" cy="207110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5108159" y="4749323"/>
              <a:ext cx="23687" cy="20711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153243" y="1424549"/>
            <a:ext cx="23687" cy="3669827"/>
            <a:chOff x="3153243" y="1424549"/>
            <a:chExt cx="23687" cy="366982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3153243" y="1424549"/>
              <a:ext cx="23687" cy="366982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90146" y="3223225"/>
            <a:ext cx="67159" cy="67159"/>
            <a:chOff x="1290146" y="3223225"/>
            <a:chExt cx="67159" cy="6715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0146" y="3223225"/>
              <a:ext cx="67159" cy="6715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12464" y="3247619"/>
            <a:ext cx="23687" cy="2534936"/>
            <a:chOff x="1312464" y="3247619"/>
            <a:chExt cx="23687" cy="253493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21600000">
              <a:off x="1312464" y="3247619"/>
              <a:ext cx="23687" cy="253493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89779" y="5495717"/>
            <a:ext cx="23378" cy="578007"/>
            <a:chOff x="1589779" y="5495717"/>
            <a:chExt cx="23378" cy="57800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1589779" y="5495717"/>
              <a:ext cx="23378" cy="57800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193651" y="5660872"/>
            <a:ext cx="495696" cy="250305"/>
            <a:chOff x="6193651" y="5660872"/>
            <a:chExt cx="495696" cy="25030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93651" y="5660872"/>
              <a:ext cx="495696" cy="250305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96163" y="5051773"/>
            <a:ext cx="2392261" cy="69508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556238" y="1022067"/>
            <a:ext cx="7663244" cy="5533399"/>
            <a:chOff x="8556238" y="1022067"/>
            <a:chExt cx="7663244" cy="553339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556238" y="1022067"/>
              <a:ext cx="7663244" cy="553339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574821" y="7214618"/>
            <a:ext cx="7663244" cy="2322876"/>
            <a:chOff x="8574821" y="7214618"/>
            <a:chExt cx="7663244" cy="232287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574821" y="7214618"/>
              <a:ext cx="7663244" cy="23228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34536" y="2871390"/>
            <a:ext cx="3861761" cy="6214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023286" y="3817442"/>
            <a:ext cx="84997" cy="84997"/>
            <a:chOff x="2023286" y="3817442"/>
            <a:chExt cx="84997" cy="8499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2023286" y="3817442"/>
              <a:ext cx="84997" cy="849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84547" y="-3671629"/>
            <a:ext cx="20501" cy="15058025"/>
            <a:chOff x="9584547" y="-3671629"/>
            <a:chExt cx="20501" cy="1505802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9584547" y="-3671629"/>
              <a:ext cx="20501" cy="1505802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82775" y="3793632"/>
            <a:ext cx="312377" cy="270532"/>
            <a:chOff x="3682775" y="3793632"/>
            <a:chExt cx="312377" cy="2705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3682775" y="3793632"/>
              <a:ext cx="312377" cy="2705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44884" y="3734788"/>
            <a:ext cx="495696" cy="250305"/>
            <a:chOff x="5444884" y="3734788"/>
            <a:chExt cx="495696" cy="25030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44884" y="3734788"/>
              <a:ext cx="495696" cy="25030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68937" y="1324261"/>
            <a:ext cx="4427233" cy="130564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985195" y="4771196"/>
            <a:ext cx="3707536" cy="3707442"/>
            <a:chOff x="1985195" y="4771196"/>
            <a:chExt cx="3707536" cy="370744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85195" y="4771196"/>
              <a:ext cx="3707536" cy="370744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792022" y="4771196"/>
            <a:ext cx="3707536" cy="3707442"/>
            <a:chOff x="5792022" y="4771196"/>
            <a:chExt cx="3707536" cy="370744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92022" y="4771196"/>
              <a:ext cx="3707536" cy="370744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594797" y="4790244"/>
            <a:ext cx="3707536" cy="3707442"/>
            <a:chOff x="9594797" y="4790244"/>
            <a:chExt cx="3707536" cy="370744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94797" y="4790244"/>
              <a:ext cx="3707536" cy="370744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416273" y="4771196"/>
            <a:ext cx="3707536" cy="3707442"/>
            <a:chOff x="13416273" y="4771196"/>
            <a:chExt cx="3707536" cy="370744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416273" y="4771196"/>
              <a:ext cx="3707536" cy="370744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097835" y="3808784"/>
            <a:ext cx="84997" cy="84997"/>
            <a:chOff x="17097835" y="3808784"/>
            <a:chExt cx="84997" cy="8499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17097835" y="3808784"/>
              <a:ext cx="84997" cy="8499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489602" y="3817442"/>
            <a:ext cx="312377" cy="270532"/>
            <a:chOff x="7489602" y="3817442"/>
            <a:chExt cx="312377" cy="27053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0800000">
              <a:off x="7489602" y="3817442"/>
              <a:ext cx="312377" cy="27053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292377" y="3817442"/>
            <a:ext cx="312377" cy="270532"/>
            <a:chOff x="11292377" y="3817442"/>
            <a:chExt cx="312377" cy="27053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0800000">
              <a:off x="11292377" y="3817442"/>
              <a:ext cx="312377" cy="27053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113853" y="3793632"/>
            <a:ext cx="312377" cy="270532"/>
            <a:chOff x="15113853" y="3793632"/>
            <a:chExt cx="312377" cy="27053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0800000">
              <a:off x="15113853" y="3793632"/>
              <a:ext cx="312377" cy="27053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346949" y="3734788"/>
            <a:ext cx="495696" cy="250305"/>
            <a:chOff x="9346949" y="3734788"/>
            <a:chExt cx="495696" cy="25030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346949" y="3734788"/>
              <a:ext cx="495696" cy="25030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168425" y="3734788"/>
            <a:ext cx="495696" cy="250305"/>
            <a:chOff x="13168425" y="3734788"/>
            <a:chExt cx="495696" cy="25030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168425" y="3734788"/>
              <a:ext cx="495696" cy="250305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569073" y="5888411"/>
            <a:ext cx="2819640" cy="1495069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518535" y="6155078"/>
            <a:ext cx="2285916" cy="895069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097678" y="6142380"/>
            <a:ext cx="2752983" cy="885545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801519" y="5888412"/>
            <a:ext cx="2913392" cy="15172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48" y="2861572"/>
            <a:ext cx="18304762" cy="7424142"/>
            <a:chOff x="-19048" y="2861572"/>
            <a:chExt cx="18304762" cy="74241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8" y="2861572"/>
              <a:ext cx="18304762" cy="74241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38008" y="3852417"/>
            <a:ext cx="2353635" cy="77875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49913" y="7133541"/>
            <a:ext cx="4895197" cy="86151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11240" y="1786821"/>
            <a:ext cx="6621076" cy="62141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45642" y="683694"/>
            <a:ext cx="7075996" cy="13175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258486" y="3429456"/>
            <a:ext cx="23687" cy="5692688"/>
            <a:chOff x="9258486" y="3429456"/>
            <a:chExt cx="23687" cy="569268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1600000">
              <a:off x="9258486" y="3429456"/>
              <a:ext cx="23687" cy="56926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69351" y="6515072"/>
            <a:ext cx="201957" cy="201957"/>
            <a:chOff x="9169351" y="6515072"/>
            <a:chExt cx="201957" cy="20195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69351" y="6515072"/>
              <a:ext cx="201957" cy="2019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446460" y="3449812"/>
            <a:ext cx="23687" cy="6308790"/>
            <a:chOff x="12446460" y="3449812"/>
            <a:chExt cx="23687" cy="630879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12446460" y="3449812"/>
              <a:ext cx="23687" cy="63087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236750" y="3407505"/>
            <a:ext cx="67159" cy="67159"/>
            <a:chOff x="9236750" y="3407505"/>
            <a:chExt cx="67159" cy="6715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36750" y="3407505"/>
              <a:ext cx="67159" cy="671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600349" y="6527421"/>
            <a:ext cx="184379" cy="159680"/>
            <a:chOff x="15600349" y="6527421"/>
            <a:chExt cx="184379" cy="15968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15600349" y="6527421"/>
              <a:ext cx="184379" cy="15968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020161" y="9366781"/>
            <a:ext cx="495696" cy="250305"/>
            <a:chOff x="9020161" y="9366781"/>
            <a:chExt cx="495696" cy="25030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9020161" y="9366781"/>
              <a:ext cx="495696" cy="25030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110482" y="3456221"/>
            <a:ext cx="14444" cy="6305250"/>
            <a:chOff x="6110482" y="3456221"/>
            <a:chExt cx="14444" cy="630525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5400000">
              <a:off x="6110482" y="3456221"/>
              <a:ext cx="14444" cy="630525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905540" y="6573643"/>
            <a:ext cx="67159" cy="67159"/>
            <a:chOff x="2905540" y="6573643"/>
            <a:chExt cx="67159" cy="6715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05540" y="6573643"/>
              <a:ext cx="67159" cy="67159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412722" y="3852417"/>
            <a:ext cx="4416817" cy="79002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529210" y="4824998"/>
            <a:ext cx="4739682" cy="123428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255334" y="8007801"/>
            <a:ext cx="4297472" cy="1099672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236373" y="4824998"/>
            <a:ext cx="4826187" cy="1565082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412722" y="7133541"/>
            <a:ext cx="2734084" cy="790027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340368" y="7944310"/>
            <a:ext cx="5033720" cy="22247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7995" y="153094"/>
            <a:ext cx="1937277" cy="160835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96654" y="640092"/>
            <a:ext cx="2561223" cy="6715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08062" y="1477927"/>
            <a:ext cx="33739" cy="15058025"/>
            <a:chOff x="9308062" y="1477927"/>
            <a:chExt cx="33739" cy="1505802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9308062" y="1477927"/>
              <a:ext cx="33739" cy="1505802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07150" y="9142997"/>
            <a:ext cx="1208802" cy="76457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57616" y="9131895"/>
            <a:ext cx="1170706" cy="76458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42251" y="9142997"/>
            <a:ext cx="1170706" cy="76458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58548" y="9143800"/>
            <a:ext cx="1170706" cy="76458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09014" y="9131095"/>
            <a:ext cx="1170706" cy="76458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093650" y="9144742"/>
            <a:ext cx="1170706" cy="76458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394582" y="9144742"/>
            <a:ext cx="1138278" cy="8345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10553" y="8907817"/>
            <a:ext cx="180257" cy="180257"/>
            <a:chOff x="1710553" y="8907817"/>
            <a:chExt cx="180257" cy="1802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1710553" y="8907817"/>
              <a:ext cx="180257" cy="1802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61019" y="8895912"/>
            <a:ext cx="180257" cy="180257"/>
            <a:chOff x="3861019" y="8895912"/>
            <a:chExt cx="180257" cy="18025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3861019" y="8895912"/>
              <a:ext cx="180257" cy="1802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1485" y="8907817"/>
            <a:ext cx="180257" cy="180257"/>
            <a:chOff x="6011485" y="8907817"/>
            <a:chExt cx="180257" cy="18025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0">
              <a:off x="6011485" y="8907817"/>
              <a:ext cx="180257" cy="1802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161951" y="8907817"/>
            <a:ext cx="180257" cy="180257"/>
            <a:chOff x="8161951" y="8907817"/>
            <a:chExt cx="180257" cy="18025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6200000">
              <a:off x="8161951" y="8907817"/>
              <a:ext cx="180257" cy="1802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312417" y="8895118"/>
            <a:ext cx="180257" cy="180257"/>
            <a:chOff x="10312417" y="8895118"/>
            <a:chExt cx="180257" cy="18025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6200000">
              <a:off x="10312417" y="8895118"/>
              <a:ext cx="180257" cy="18025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462884" y="8907817"/>
            <a:ext cx="180257" cy="180257"/>
            <a:chOff x="12462884" y="8907817"/>
            <a:chExt cx="180257" cy="18025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6200000">
              <a:off x="12462884" y="8907817"/>
              <a:ext cx="180257" cy="1802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763816" y="8907817"/>
            <a:ext cx="180257" cy="180257"/>
            <a:chOff x="16763816" y="8907817"/>
            <a:chExt cx="180257" cy="18025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6200000">
              <a:off x="16763816" y="8907817"/>
              <a:ext cx="180257" cy="1802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613350" y="8907817"/>
            <a:ext cx="180257" cy="180257"/>
            <a:chOff x="14613350" y="8907817"/>
            <a:chExt cx="180257" cy="1802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6200000">
              <a:off x="14613350" y="8907817"/>
              <a:ext cx="180257" cy="180257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244116" y="9142997"/>
            <a:ext cx="1170706" cy="76458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990829" y="-5899891"/>
            <a:ext cx="33739" cy="18539683"/>
            <a:chOff x="8990829" y="-5899891"/>
            <a:chExt cx="33739" cy="1853968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16200000">
              <a:off x="8990829" y="-5899891"/>
              <a:ext cx="33739" cy="1853968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919718" y="-4433333"/>
            <a:ext cx="33739" cy="18539683"/>
            <a:chOff x="8919718" y="-4433333"/>
            <a:chExt cx="33739" cy="1853968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16200000">
              <a:off x="8919718" y="-4433333"/>
              <a:ext cx="33739" cy="1853968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126940" y="-3027488"/>
            <a:ext cx="33739" cy="18661111"/>
            <a:chOff x="9126940" y="-3027488"/>
            <a:chExt cx="33739" cy="1866111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16200000">
              <a:off x="9126940" y="-3027488"/>
              <a:ext cx="33739" cy="1866111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250432" y="-1582040"/>
            <a:ext cx="33739" cy="18703333"/>
            <a:chOff x="9250432" y="-1582040"/>
            <a:chExt cx="33739" cy="18703333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16200000">
              <a:off x="9250432" y="-1582040"/>
              <a:ext cx="33739" cy="1870333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621384" y="7539556"/>
            <a:ext cx="2329763" cy="423593"/>
            <a:chOff x="1621384" y="7539556"/>
            <a:chExt cx="2329763" cy="423593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621384" y="7539556"/>
              <a:ext cx="2329763" cy="42359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445955" y="7483022"/>
            <a:ext cx="539484" cy="539470"/>
            <a:chOff x="1445955" y="7483022"/>
            <a:chExt cx="539484" cy="539470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45955" y="7483022"/>
              <a:ext cx="539484" cy="53947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402546" y="565146"/>
            <a:ext cx="6908303" cy="2126983"/>
            <a:chOff x="10402546" y="565146"/>
            <a:chExt cx="6908303" cy="2126983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402546" y="565146"/>
              <a:ext cx="6908303" cy="212698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928158" y="876167"/>
            <a:ext cx="1585798" cy="347278"/>
            <a:chOff x="10928158" y="876167"/>
            <a:chExt cx="1585798" cy="347278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928158" y="876167"/>
              <a:ext cx="1585798" cy="347278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0784334" y="829818"/>
            <a:ext cx="442291" cy="442280"/>
            <a:chOff x="10784334" y="829818"/>
            <a:chExt cx="442291" cy="442280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784334" y="829818"/>
              <a:ext cx="442291" cy="442280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0755810" y="1250926"/>
            <a:ext cx="1624131" cy="340550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0967214" y="1801528"/>
            <a:ext cx="1585798" cy="347278"/>
            <a:chOff x="10967214" y="1801528"/>
            <a:chExt cx="1585798" cy="347278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967214" y="1801528"/>
              <a:ext cx="1585798" cy="347278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0823390" y="1755178"/>
            <a:ext cx="442291" cy="442280"/>
            <a:chOff x="10823390" y="1755178"/>
            <a:chExt cx="442291" cy="442280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0823390" y="1755178"/>
              <a:ext cx="442291" cy="442280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220443" y="876167"/>
            <a:ext cx="1585798" cy="347278"/>
            <a:chOff x="13220443" y="876167"/>
            <a:chExt cx="1585798" cy="347278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3220443" y="876167"/>
              <a:ext cx="1585798" cy="347278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3076618" y="829818"/>
            <a:ext cx="442291" cy="442280"/>
            <a:chOff x="13076618" y="829818"/>
            <a:chExt cx="442291" cy="442280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3076618" y="829818"/>
              <a:ext cx="442291" cy="442280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3259498" y="1790946"/>
            <a:ext cx="1585798" cy="347278"/>
            <a:chOff x="13259498" y="1790946"/>
            <a:chExt cx="1585798" cy="347278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3259498" y="1790946"/>
              <a:ext cx="1585798" cy="347278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3115674" y="1744596"/>
            <a:ext cx="442291" cy="442280"/>
            <a:chOff x="13115674" y="1744596"/>
            <a:chExt cx="442291" cy="442280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3115674" y="1744596"/>
              <a:ext cx="442291" cy="442280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5229091" y="876167"/>
            <a:ext cx="1585798" cy="347278"/>
            <a:chOff x="15229091" y="876167"/>
            <a:chExt cx="1585798" cy="347278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5229091" y="876167"/>
              <a:ext cx="1585798" cy="347278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5085266" y="829818"/>
            <a:ext cx="442291" cy="442280"/>
            <a:chOff x="15085266" y="829818"/>
            <a:chExt cx="442291" cy="442280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5085266" y="829818"/>
              <a:ext cx="442291" cy="442280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5268146" y="1801528"/>
            <a:ext cx="1585798" cy="347278"/>
            <a:chOff x="15268146" y="1801528"/>
            <a:chExt cx="1585798" cy="347278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5268146" y="1801528"/>
              <a:ext cx="1585798" cy="347278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5124322" y="1755178"/>
            <a:ext cx="442291" cy="442280"/>
            <a:chOff x="15124322" y="1755178"/>
            <a:chExt cx="442291" cy="442280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5124322" y="1755178"/>
              <a:ext cx="442291" cy="442280"/>
            </a:xfrm>
            <a:prstGeom prst="rect">
              <a:avLst/>
            </a:prstGeom>
          </p:spPr>
        </p:pic>
      </p:grpSp>
      <p:pic>
        <p:nvPicPr>
          <p:cNvPr id="97" name="Object 96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2988921" y="1245182"/>
            <a:ext cx="1995340" cy="340550"/>
          </a:xfrm>
          <a:prstGeom prst="rect">
            <a:avLst/>
          </a:prstGeom>
        </p:spPr>
      </p:pic>
      <p:pic>
        <p:nvPicPr>
          <p:cNvPr id="98" name="Object 97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15117810" y="1260450"/>
            <a:ext cx="1821807" cy="359597"/>
          </a:xfrm>
          <a:prstGeom prst="rect">
            <a:avLst/>
          </a:prstGeom>
        </p:spPr>
      </p:pic>
      <p:pic>
        <p:nvPicPr>
          <p:cNvPr id="99" name="Object 98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0851048" y="2179469"/>
            <a:ext cx="1579797" cy="340549"/>
          </a:xfrm>
          <a:prstGeom prst="rect">
            <a:avLst/>
          </a:prstGeom>
        </p:spPr>
      </p:pic>
      <p:pic>
        <p:nvPicPr>
          <p:cNvPr id="100" name="Object 99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13176858" y="2200631"/>
            <a:ext cx="1098635" cy="340550"/>
          </a:xfrm>
          <a:prstGeom prst="rect">
            <a:avLst/>
          </a:prstGeom>
        </p:spPr>
      </p:pic>
      <p:pic>
        <p:nvPicPr>
          <p:cNvPr id="101" name="Object 100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15142001" y="2200631"/>
            <a:ext cx="1657550" cy="340550"/>
          </a:xfrm>
          <a:prstGeom prst="rect">
            <a:avLst/>
          </a:prstGeom>
        </p:spPr>
      </p:pic>
      <p:pic>
        <p:nvPicPr>
          <p:cNvPr id="102" name="Object 101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1845767" y="7589601"/>
            <a:ext cx="2031721" cy="340550"/>
          </a:xfrm>
          <a:prstGeom prst="rect">
            <a:avLst/>
          </a:prstGeom>
        </p:spPr>
      </p:pic>
      <p:pic>
        <p:nvPicPr>
          <p:cNvPr id="103" name="Object 102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1457149" y="7528862"/>
            <a:ext cx="477425" cy="428672"/>
          </a:xfrm>
          <a:prstGeom prst="rect">
            <a:avLst/>
          </a:prstGeom>
        </p:spPr>
      </p:pic>
      <p:grpSp>
        <p:nvGrpSpPr>
          <p:cNvPr id="1029" name="그룹 1029"/>
          <p:cNvGrpSpPr/>
          <p:nvPr/>
        </p:nvGrpSpPr>
        <p:grpSpPr>
          <a:xfrm>
            <a:off x="4026229" y="6072998"/>
            <a:ext cx="3017844" cy="423593"/>
            <a:chOff x="4026229" y="6072998"/>
            <a:chExt cx="3017844" cy="423593"/>
          </a:xfrm>
        </p:grpSpPr>
        <p:pic>
          <p:nvPicPr>
            <p:cNvPr id="105" name="Object 104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026229" y="6072998"/>
              <a:ext cx="3017844" cy="423593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3850799" y="6016463"/>
            <a:ext cx="539484" cy="539470"/>
            <a:chOff x="3850799" y="6016463"/>
            <a:chExt cx="539484" cy="539470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850799" y="6016463"/>
              <a:ext cx="539484" cy="539470"/>
            </a:xfrm>
            <a:prstGeom prst="rect">
              <a:avLst/>
            </a:prstGeom>
          </p:spPr>
        </p:pic>
      </p:grpSp>
      <p:pic>
        <p:nvPicPr>
          <p:cNvPr id="110" name="Object 109"/>
          <p:cNvPicPr>
            <a:picLocks noChangeAspect="1"/>
          </p:cNvPicPr>
          <p:nvPr/>
        </p:nvPicPr>
        <p:blipFill>
          <a:blip r:embed="rId50" cstate="print"/>
          <a:stretch>
            <a:fillRect/>
          </a:stretch>
        </p:blipFill>
        <p:spPr>
          <a:xfrm>
            <a:off x="4813888" y="6121716"/>
            <a:ext cx="1936311" cy="340550"/>
          </a:xfrm>
          <a:prstGeom prst="rect">
            <a:avLst/>
          </a:prstGeom>
        </p:spPr>
      </p:pic>
      <p:pic>
        <p:nvPicPr>
          <p:cNvPr id="111" name="Object 110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3861993" y="6062306"/>
            <a:ext cx="515463" cy="420015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5983563" y="7539556"/>
            <a:ext cx="2329763" cy="423593"/>
            <a:chOff x="5983563" y="7539556"/>
            <a:chExt cx="2329763" cy="423593"/>
          </a:xfrm>
        </p:grpSpPr>
        <p:pic>
          <p:nvPicPr>
            <p:cNvPr id="113" name="Object 112"/>
            <p:cNvPicPr>
              <a:picLocks noChangeAspect="1"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983563" y="7539556"/>
              <a:ext cx="2329763" cy="423593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5808133" y="7483022"/>
            <a:ext cx="539484" cy="539470"/>
            <a:chOff x="5808133" y="7483022"/>
            <a:chExt cx="539484" cy="539470"/>
          </a:xfrm>
        </p:grpSpPr>
        <p:pic>
          <p:nvPicPr>
            <p:cNvPr id="116" name="Object 115"/>
            <p:cNvPicPr>
              <a:picLocks noChangeAspect="1"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808133" y="7483022"/>
              <a:ext cx="539484" cy="539470"/>
            </a:xfrm>
            <a:prstGeom prst="rect">
              <a:avLst/>
            </a:prstGeom>
          </p:spPr>
        </p:pic>
      </p:grpSp>
      <p:pic>
        <p:nvPicPr>
          <p:cNvPr id="118" name="Object 117"/>
          <p:cNvPicPr>
            <a:picLocks noChangeAspect="1"/>
          </p:cNvPicPr>
          <p:nvPr/>
        </p:nvPicPr>
        <p:blipFill>
          <a:blip r:embed="rId54" cstate="print"/>
          <a:stretch>
            <a:fillRect/>
          </a:stretch>
        </p:blipFill>
        <p:spPr>
          <a:xfrm>
            <a:off x="6207944" y="7589601"/>
            <a:ext cx="1913245" cy="359597"/>
          </a:xfrm>
          <a:prstGeom prst="rect">
            <a:avLst/>
          </a:prstGeom>
        </p:spPr>
      </p:pic>
      <p:pic>
        <p:nvPicPr>
          <p:cNvPr id="119" name="Object 118"/>
          <p:cNvPicPr>
            <a:picLocks noChangeAspect="1"/>
          </p:cNvPicPr>
          <p:nvPr/>
        </p:nvPicPr>
        <p:blipFill>
          <a:blip r:embed="rId55" cstate="print"/>
          <a:stretch>
            <a:fillRect/>
          </a:stretch>
        </p:blipFill>
        <p:spPr>
          <a:xfrm>
            <a:off x="5819325" y="7528858"/>
            <a:ext cx="515520" cy="421053"/>
          </a:xfrm>
          <a:prstGeom prst="rect">
            <a:avLst/>
          </a:prstGeom>
        </p:spPr>
      </p:pic>
      <p:grpSp>
        <p:nvGrpSpPr>
          <p:cNvPr id="1033" name="그룹 1033"/>
          <p:cNvGrpSpPr/>
          <p:nvPr/>
        </p:nvGrpSpPr>
        <p:grpSpPr>
          <a:xfrm>
            <a:off x="7044073" y="4659922"/>
            <a:ext cx="2280859" cy="423593"/>
            <a:chOff x="7044073" y="4659922"/>
            <a:chExt cx="2280859" cy="423593"/>
          </a:xfrm>
        </p:grpSpPr>
        <p:pic>
          <p:nvPicPr>
            <p:cNvPr id="121" name="Object 120"/>
            <p:cNvPicPr>
              <a:picLocks noChangeAspect="1"/>
            </p:cNvPicPr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7044073" y="4659922"/>
              <a:ext cx="2280859" cy="423593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6868643" y="4603387"/>
            <a:ext cx="539484" cy="539470"/>
            <a:chOff x="6868643" y="4603387"/>
            <a:chExt cx="539484" cy="539470"/>
          </a:xfrm>
        </p:grpSpPr>
        <p:pic>
          <p:nvPicPr>
            <p:cNvPr id="124" name="Object 123"/>
            <p:cNvPicPr>
              <a:picLocks noChangeAspect="1"/>
            </p:cNvPicPr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6868643" y="4603387"/>
              <a:ext cx="539484" cy="539470"/>
            </a:xfrm>
            <a:prstGeom prst="rect">
              <a:avLst/>
            </a:prstGeom>
          </p:spPr>
        </p:pic>
      </p:grpSp>
      <p:pic>
        <p:nvPicPr>
          <p:cNvPr id="126" name="Object 125"/>
          <p:cNvPicPr>
            <a:picLocks noChangeAspect="1"/>
          </p:cNvPicPr>
          <p:nvPr/>
        </p:nvPicPr>
        <p:blipFill>
          <a:blip r:embed="rId58" cstate="print"/>
          <a:stretch>
            <a:fillRect/>
          </a:stretch>
        </p:blipFill>
        <p:spPr>
          <a:xfrm>
            <a:off x="7396042" y="4718053"/>
            <a:ext cx="1817473" cy="340549"/>
          </a:xfrm>
          <a:prstGeom prst="rect">
            <a:avLst/>
          </a:prstGeom>
        </p:spPr>
      </p:pic>
      <p:pic>
        <p:nvPicPr>
          <p:cNvPr id="127" name="Object 126"/>
          <p:cNvPicPr>
            <a:picLocks noChangeAspect="1"/>
          </p:cNvPicPr>
          <p:nvPr/>
        </p:nvPicPr>
        <p:blipFill>
          <a:blip r:embed="rId59" cstate="print"/>
          <a:stretch>
            <a:fillRect/>
          </a:stretch>
        </p:blipFill>
        <p:spPr>
          <a:xfrm>
            <a:off x="6879839" y="4649230"/>
            <a:ext cx="525110" cy="4180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2023-04-11T09:14:00Z</dcterms:created>
  <dcterms:modified xsi:type="dcterms:W3CDTF">2023-04-11T09:14:00Z</dcterms:modified>
</cp:coreProperties>
</file>