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67" r:id="rId3"/>
    <p:sldId id="269" r:id="rId4"/>
    <p:sldId id="268" r:id="rId5"/>
    <p:sldId id="279" r:id="rId6"/>
    <p:sldId id="263" r:id="rId7"/>
    <p:sldId id="270" r:id="rId8"/>
    <p:sldId id="275" r:id="rId9"/>
    <p:sldId id="284" r:id="rId10"/>
    <p:sldId id="274" r:id="rId11"/>
    <p:sldId id="280" r:id="rId12"/>
    <p:sldId id="278" r:id="rId13"/>
    <p:sldId id="281" r:id="rId14"/>
    <p:sldId id="276" r:id="rId15"/>
    <p:sldId id="282" r:id="rId16"/>
    <p:sldId id="283" r:id="rId17"/>
    <p:sldId id="277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292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DBB-5090-4C6B-84D6-CE5B2133E242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C63B6-11ED-4D2D-981B-725ED6184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9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E343-B03B-43A0-8A08-9ACDFA24008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9BFE-7CEA-4070-9EBF-A0FD7FF73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1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E343-B03B-43A0-8A08-9ACDFA24008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9BFE-7CEA-4070-9EBF-A0FD7FF73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8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E343-B03B-43A0-8A08-9ACDFA24008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9BFE-7CEA-4070-9EBF-A0FD7FF73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6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E343-B03B-43A0-8A08-9ACDFA24008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9BFE-7CEA-4070-9EBF-A0FD7FF73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4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E343-B03B-43A0-8A08-9ACDFA24008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9BFE-7CEA-4070-9EBF-A0FD7FF73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9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E343-B03B-43A0-8A08-9ACDFA24008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9BFE-7CEA-4070-9EBF-A0FD7FF73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32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E343-B03B-43A0-8A08-9ACDFA24008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9BFE-7CEA-4070-9EBF-A0FD7FF73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61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E343-B03B-43A0-8A08-9ACDFA24008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9BFE-7CEA-4070-9EBF-A0FD7FF73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59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E343-B03B-43A0-8A08-9ACDFA24008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9BFE-7CEA-4070-9EBF-A0FD7FF73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E343-B03B-43A0-8A08-9ACDFA24008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9BFE-7CEA-4070-9EBF-A0FD7FF73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79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E343-B03B-43A0-8A08-9ACDFA24008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9BFE-7CEA-4070-9EBF-A0FD7FF73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8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E343-B03B-43A0-8A08-9ACDFA24008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A9BFE-7CEA-4070-9EBF-A0FD7FF73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3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35739"/>
              </p:ext>
            </p:extLst>
          </p:nvPr>
        </p:nvGraphicFramePr>
        <p:xfrm>
          <a:off x="1176574" y="136068"/>
          <a:ext cx="9883870" cy="6721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0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1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2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홈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err="1">
                          <a:effectLst/>
                        </a:rPr>
                        <a:t>main.jsp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수정날짜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2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작성자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윤희종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084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1. </a:t>
                      </a:r>
                      <a:r>
                        <a:rPr lang="ko-KR" altLang="en-US" sz="1400" u="none" strike="noStrike" dirty="0">
                          <a:effectLst/>
                        </a:rPr>
                        <a:t>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→ </a:t>
                      </a:r>
                      <a:r>
                        <a:rPr lang="en-US" altLang="ko-KR" sz="1400" u="none" strike="noStrike" dirty="0" err="1">
                          <a:effectLst/>
                        </a:rPr>
                        <a:t>main.jsp</a:t>
                      </a:r>
                      <a:r>
                        <a:rPr lang="en-US" altLang="ko-KR" sz="1400" u="none" strike="noStrike" dirty="0">
                          <a:effectLst/>
                        </a:rPr>
                        <a:t> </a:t>
                      </a:r>
                      <a:r>
                        <a:rPr lang="ko-KR" altLang="en-US" sz="1400" u="none" strike="noStrike" dirty="0">
                          <a:effectLst/>
                        </a:rPr>
                        <a:t>이동 </a:t>
                      </a:r>
                      <a:r>
                        <a:rPr lang="en-US" altLang="ko-KR" sz="1400" u="none" strike="noStrike" dirty="0" smtClean="0">
                          <a:effectLst/>
                        </a:rPr>
                        <a:t>(/)</a:t>
                      </a:r>
                    </a:p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2. 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챔피언 분석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champlist.jsp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이동 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(/champ)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3. 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랭킹 </a:t>
                      </a:r>
                      <a:r>
                        <a:rPr lang="ko-KR" altLang="en-US" sz="1400" u="none" strike="noStrike" dirty="0">
                          <a:effectLst/>
                        </a:rPr>
                        <a:t>게시판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rank.jsp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(/rank)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듀오찾기</a:t>
                      </a: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duolist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.jsp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(/duo)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분석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personstat.jsp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summoners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stat?summonersName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login.jsp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</a:t>
                      </a:r>
                      <a:r>
                        <a:rPr lang="en-US" altLang="ko-KR" sz="14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이동 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(/login)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전적 검색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summoners.jsp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(/</a:t>
                      </a:r>
                      <a:r>
                        <a:rPr lang="en-US" altLang="ko-KR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summoners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?)</a:t>
                      </a: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  <a:r>
                        <a:rPr lang="ko-KR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상세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챔피언 분석</a:t>
                      </a: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champ.jsp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champ?champName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듀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 </a:t>
                      </a:r>
                      <a:r>
                        <a:rPr lang="ko-KR" altLang="en-US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duolist.jsp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(/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duolist?postNum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316325" y="1129236"/>
            <a:ext cx="6598256" cy="5282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800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3165" y="1296785"/>
            <a:ext cx="6425737" cy="48888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 dirty="0"/>
          </a:p>
        </p:txBody>
      </p:sp>
      <p:sp>
        <p:nvSpPr>
          <p:cNvPr id="14" name="TextBox 31"/>
          <p:cNvSpPr txBox="1"/>
          <p:nvPr/>
        </p:nvSpPr>
        <p:spPr>
          <a:xfrm>
            <a:off x="3433763" y="1922463"/>
            <a:ext cx="184150" cy="3270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500" b="1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2948"/>
          <a:stretch/>
        </p:blipFill>
        <p:spPr>
          <a:xfrm>
            <a:off x="2643447" y="3107477"/>
            <a:ext cx="4006735" cy="44948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483644" y="1282696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799078" y="2269052"/>
            <a:ext cx="1540788" cy="537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43448" y="5004261"/>
            <a:ext cx="4006734" cy="108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29719" y="5165177"/>
            <a:ext cx="820368" cy="736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듀오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74952" y="5165177"/>
            <a:ext cx="878557" cy="751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듀오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725631" y="1935213"/>
            <a:ext cx="5905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46661" y="1432326"/>
            <a:ext cx="65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838950" y="1428666"/>
            <a:ext cx="65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챔분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50087" y="1413852"/>
            <a:ext cx="65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랭킹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51027" y="1432805"/>
            <a:ext cx="65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듀찾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990371" y="1441118"/>
            <a:ext cx="101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3463361" y="2257361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04439" y="1342296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595719" y="1296785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683010" y="1303038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965366" y="1260807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6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643447" y="3724511"/>
            <a:ext cx="4006735" cy="108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388894" y="3856115"/>
            <a:ext cx="820368" cy="736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318608" y="3856115"/>
            <a:ext cx="820368" cy="736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미드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378373" y="5157279"/>
            <a:ext cx="878557" cy="751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듀오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298141" y="3841050"/>
            <a:ext cx="820368" cy="736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원딜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61106" y="3861384"/>
            <a:ext cx="820368" cy="736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서폿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396004" y="3854426"/>
            <a:ext cx="820368" cy="736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탑</a:t>
            </a:r>
          </a:p>
        </p:txBody>
      </p:sp>
      <p:sp>
        <p:nvSpPr>
          <p:cNvPr id="32" name="타원 31"/>
          <p:cNvSpPr/>
          <p:nvPr/>
        </p:nvSpPr>
        <p:spPr>
          <a:xfrm>
            <a:off x="2406714" y="2944137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7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128399" y="3603502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8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708710" y="4985989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9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39184" y="1461774"/>
            <a:ext cx="135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사용자분석</a:t>
            </a:r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5539935" y="1254619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5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7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15079"/>
              </p:ext>
            </p:extLst>
          </p:nvPr>
        </p:nvGraphicFramePr>
        <p:xfrm>
          <a:off x="1178578" y="315809"/>
          <a:ext cx="9839046" cy="6201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99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</a:rPr>
                        <a:t>아이디찾기창</a:t>
                      </a:r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err="1" smtClean="0">
                          <a:effectLst/>
                        </a:rPr>
                        <a:t>id</a:t>
                      </a:r>
                      <a:r>
                        <a:rPr lang="en-US" altLang="ko-KR" sz="3200" b="1" u="none" strike="noStrike" dirty="0" err="1" smtClean="0">
                          <a:effectLst/>
                        </a:rPr>
                        <a:t>find</a:t>
                      </a:r>
                      <a:r>
                        <a:rPr lang="en-US" sz="3200" b="1" u="none" strike="noStrike" dirty="0" err="1" smtClean="0">
                          <a:effectLst/>
                        </a:rPr>
                        <a:t>.jsp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3.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차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수정날짜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윤희종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7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아이디찾기</a:t>
                      </a: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성공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idfound.jsp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(/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idfound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실패 그대로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agree.jsp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(/agree)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비번 찾기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pwfind.jsp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(/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pwfind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96709" y="1118254"/>
            <a:ext cx="6598256" cy="5282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80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9665" y="1313411"/>
            <a:ext cx="6217919" cy="48213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4" name="TextBox 31"/>
          <p:cNvSpPr txBox="1"/>
          <p:nvPr/>
        </p:nvSpPr>
        <p:spPr>
          <a:xfrm>
            <a:off x="4339200" y="1922463"/>
            <a:ext cx="184150" cy="3270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500" b="1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03109" y="2592009"/>
            <a:ext cx="4053952" cy="213451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304" y="1431175"/>
            <a:ext cx="3308241" cy="46121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358342" y="2249488"/>
            <a:ext cx="2560320" cy="12469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4650021" y="4489422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4588624" y="5389968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358342" y="3582587"/>
            <a:ext cx="2560320" cy="12469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44" name="직사각형 43"/>
          <p:cNvSpPr/>
          <p:nvPr/>
        </p:nvSpPr>
        <p:spPr>
          <a:xfrm>
            <a:off x="3381537" y="4537614"/>
            <a:ext cx="2560320" cy="12469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3499658" y="2872967"/>
            <a:ext cx="2286000" cy="6507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이름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입력칸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전화번호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입력칸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인증코드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입력칸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81917" y="4631629"/>
            <a:ext cx="821217" cy="1678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73743" y="4068443"/>
            <a:ext cx="954785" cy="26344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아이디 찾기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4675299" y="4446039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3835333" y="3797724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15187" y="3651578"/>
            <a:ext cx="1087789" cy="26344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비밀번호 찾기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4524133" y="3513455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49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08624"/>
              </p:ext>
            </p:extLst>
          </p:nvPr>
        </p:nvGraphicFramePr>
        <p:xfrm>
          <a:off x="1178578" y="315809"/>
          <a:ext cx="9839046" cy="6201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99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</a:rPr>
                        <a:t>아이디찾기창</a:t>
                      </a:r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err="1" smtClean="0">
                          <a:effectLst/>
                        </a:rPr>
                        <a:t>Idfound.jsp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3.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차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수정날짜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윤희종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7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로그인하러가기</a:t>
                      </a: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login.jsp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(/login)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 찾기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pwfind.jsp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(/</a:t>
                      </a:r>
                      <a:r>
                        <a:rPr lang="en-US" altLang="ko-KR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pwfind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96709" y="1118254"/>
            <a:ext cx="6598256" cy="5282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80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9665" y="1313411"/>
            <a:ext cx="6217919" cy="48213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4" name="TextBox 31"/>
          <p:cNvSpPr txBox="1"/>
          <p:nvPr/>
        </p:nvSpPr>
        <p:spPr>
          <a:xfrm>
            <a:off x="4339200" y="1922463"/>
            <a:ext cx="184150" cy="3270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500" b="1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03109" y="2592009"/>
            <a:ext cx="4053952" cy="213451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304" y="1431175"/>
            <a:ext cx="3308241" cy="46121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358342" y="2249488"/>
            <a:ext cx="2560320" cy="12469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4650021" y="4489422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4588624" y="5389968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358342" y="3582587"/>
            <a:ext cx="2560320" cy="12469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44" name="직사각형 43"/>
          <p:cNvSpPr/>
          <p:nvPr/>
        </p:nvSpPr>
        <p:spPr>
          <a:xfrm>
            <a:off x="3381537" y="4537614"/>
            <a:ext cx="2560320" cy="12469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3499658" y="2872967"/>
            <a:ext cx="2286000" cy="6507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당신의 아이디는 이겁니다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65562" y="4297468"/>
            <a:ext cx="821217" cy="1678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비밀번호도 몰라</a:t>
            </a:r>
            <a:r>
              <a:rPr lang="en-US" altLang="ko-KR" sz="1100" dirty="0" smtClean="0">
                <a:solidFill>
                  <a:schemeClr val="tx1"/>
                </a:solidFill>
              </a:rPr>
              <a:t>? </a:t>
            </a:r>
            <a:r>
              <a:rPr lang="ko-KR" altLang="en-US" sz="1100" dirty="0" smtClean="0">
                <a:solidFill>
                  <a:schemeClr val="tx1"/>
                </a:solidFill>
              </a:rPr>
              <a:t>아는게 뭐임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65105" y="3784671"/>
            <a:ext cx="1304658" cy="2914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smtClean="0">
                <a:solidFill>
                  <a:schemeClr val="tx1"/>
                </a:solidFill>
              </a:rPr>
              <a:t>로그인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하러가기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4003483" y="4123992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3949679" y="3570379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85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305940"/>
              </p:ext>
            </p:extLst>
          </p:nvPr>
        </p:nvGraphicFramePr>
        <p:xfrm>
          <a:off x="1178578" y="315809"/>
          <a:ext cx="9839046" cy="6201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99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</a:rPr>
                        <a:t>비밀번호찾기창</a:t>
                      </a:r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baseline="0" dirty="0" err="1" smtClean="0">
                          <a:effectLst/>
                        </a:rPr>
                        <a:t>pw</a:t>
                      </a:r>
                      <a:r>
                        <a:rPr lang="en-US" altLang="ko-KR" sz="3200" b="1" u="none" strike="noStrike" dirty="0" err="1" smtClean="0">
                          <a:effectLst/>
                        </a:rPr>
                        <a:t>find</a:t>
                      </a:r>
                      <a:r>
                        <a:rPr lang="en-US" sz="3200" b="1" u="none" strike="noStrike" dirty="0" err="1" smtClean="0">
                          <a:effectLst/>
                        </a:rPr>
                        <a:t>.jsp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3.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차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수정날짜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윤희종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7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비밀번호찾기</a:t>
                      </a: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성공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changepw.jsp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(/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changepw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실패 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그대로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agree.jsp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(/agree)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 찾기 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idfind.jsp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(/</a:t>
                      </a:r>
                      <a:r>
                        <a:rPr lang="en-US" altLang="ko-KR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idfind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96709" y="1118254"/>
            <a:ext cx="6598256" cy="5282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80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9665" y="1313411"/>
            <a:ext cx="6217919" cy="48213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4" name="TextBox 31"/>
          <p:cNvSpPr txBox="1"/>
          <p:nvPr/>
        </p:nvSpPr>
        <p:spPr>
          <a:xfrm>
            <a:off x="4339200" y="1922463"/>
            <a:ext cx="184150" cy="3270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500" b="1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03109" y="2592009"/>
            <a:ext cx="4053952" cy="213451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4650021" y="4489422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358342" y="3582587"/>
            <a:ext cx="2560320" cy="12469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074" y="1373335"/>
            <a:ext cx="3116027" cy="470149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125585" y="2085975"/>
            <a:ext cx="2793077" cy="30014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3728257" y="2913656"/>
            <a:ext cx="1587731" cy="3364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입력칸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9821" y="3664169"/>
            <a:ext cx="1504604" cy="44000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비밀번호 찾기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3485584" y="3488821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28257" y="2483813"/>
            <a:ext cx="1587731" cy="3364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인증코드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입력칸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22259" y="4343300"/>
            <a:ext cx="821217" cy="1678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회원가입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4760180" y="4169824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95837" y="3398199"/>
            <a:ext cx="1173676" cy="2075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smtClean="0">
                <a:solidFill>
                  <a:schemeClr val="tx1"/>
                </a:solidFill>
              </a:rPr>
              <a:t>아이디 찾기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4342947" y="3215239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55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96846"/>
              </p:ext>
            </p:extLst>
          </p:nvPr>
        </p:nvGraphicFramePr>
        <p:xfrm>
          <a:off x="1178578" y="315809"/>
          <a:ext cx="9839046" cy="6201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99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</a:rPr>
                        <a:t>비밀번호찾기창</a:t>
                      </a:r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baseline="0" dirty="0" err="1" smtClean="0">
                          <a:effectLst/>
                        </a:rPr>
                        <a:t>changepw</a:t>
                      </a:r>
                      <a:r>
                        <a:rPr lang="en-US" sz="3200" b="1" u="none" strike="noStrike" dirty="0" err="1" smtClean="0">
                          <a:effectLst/>
                        </a:rPr>
                        <a:t>.jsp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3.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차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수정날짜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윤희종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7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비밀번호찾기</a:t>
                      </a: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성공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login.jsp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(/login)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96709" y="1118254"/>
            <a:ext cx="6598256" cy="5282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80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9665" y="1313411"/>
            <a:ext cx="6217919" cy="48213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4" name="TextBox 31"/>
          <p:cNvSpPr txBox="1"/>
          <p:nvPr/>
        </p:nvSpPr>
        <p:spPr>
          <a:xfrm>
            <a:off x="4339200" y="1922463"/>
            <a:ext cx="184150" cy="3270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500" b="1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03109" y="2592009"/>
            <a:ext cx="4053952" cy="213451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4650021" y="4489422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358342" y="3582587"/>
            <a:ext cx="2560320" cy="12469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074" y="1373335"/>
            <a:ext cx="3116027" cy="470149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125585" y="2085975"/>
            <a:ext cx="2793077" cy="30014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3728257" y="2913656"/>
            <a:ext cx="1587731" cy="3364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새 비밀번호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입력칸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87785" y="3824538"/>
            <a:ext cx="1504604" cy="28536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비밀번호 재설정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3528449" y="3713886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28257" y="2483813"/>
            <a:ext cx="1587731" cy="3364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인증코드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입력칸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28257" y="3366790"/>
            <a:ext cx="1587731" cy="3364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950" dirty="0" smtClean="0">
                <a:solidFill>
                  <a:schemeClr val="tx1"/>
                </a:solidFill>
              </a:rPr>
              <a:t>새 비밀번호 확인</a:t>
            </a:r>
            <a:r>
              <a:rPr lang="en-US" altLang="ko-KR" sz="950" dirty="0" smtClean="0">
                <a:solidFill>
                  <a:schemeClr val="tx1"/>
                </a:solidFill>
              </a:rPr>
              <a:t>: </a:t>
            </a:r>
            <a:r>
              <a:rPr lang="ko-KR" altLang="en-US" sz="950" dirty="0" err="1" smtClean="0">
                <a:solidFill>
                  <a:schemeClr val="tx1"/>
                </a:solidFill>
              </a:rPr>
              <a:t>입력칸</a:t>
            </a:r>
            <a:endParaRPr lang="ko-KR" altLang="en-US" sz="9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2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37234"/>
              </p:ext>
            </p:extLst>
          </p:nvPr>
        </p:nvGraphicFramePr>
        <p:xfrm>
          <a:off x="1178578" y="315809"/>
          <a:ext cx="9839046" cy="6201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99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 smtClean="0">
                          <a:effectLst/>
                        </a:rPr>
                        <a:t>회원가입창</a:t>
                      </a:r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err="1" smtClean="0">
                          <a:effectLst/>
                        </a:rPr>
                        <a:t>join.jsp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수정날짜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윤희종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7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성공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성공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success.jsp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/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실패 그래도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 </a:t>
                      </a:r>
                      <a:r>
                        <a:rPr lang="ko-KR" altLang="en-US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기억났어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로그인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400" u="none" strike="noStrik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/login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96709" y="1118254"/>
            <a:ext cx="6598256" cy="5282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80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9665" y="1313411"/>
            <a:ext cx="6217919" cy="48213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4" name="TextBox 31"/>
          <p:cNvSpPr txBox="1"/>
          <p:nvPr/>
        </p:nvSpPr>
        <p:spPr>
          <a:xfrm>
            <a:off x="4339200" y="1922463"/>
            <a:ext cx="184150" cy="3270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500" b="1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03109" y="2592009"/>
            <a:ext cx="4053952" cy="213451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304" y="1431175"/>
            <a:ext cx="3308241" cy="46121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358342" y="2249488"/>
            <a:ext cx="2560320" cy="12469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4650021" y="4489422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4588624" y="5389968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66751" y="3528086"/>
            <a:ext cx="2560320" cy="12469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3424769" y="4644743"/>
            <a:ext cx="2560320" cy="12469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3487114" y="2187596"/>
            <a:ext cx="2286000" cy="3079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altLang="ko-KR" sz="1100" dirty="0" smtClean="0">
                <a:solidFill>
                  <a:schemeClr val="tx1"/>
                </a:solidFill>
              </a:rPr>
              <a:t>* </a:t>
            </a:r>
            <a:r>
              <a:rPr lang="ko-KR" altLang="en-US" sz="11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입력칸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l"/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95502" y="2557418"/>
            <a:ext cx="2286000" cy="3069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altLang="ko-KR" sz="1100" dirty="0" smtClean="0">
                <a:solidFill>
                  <a:schemeClr val="tx1"/>
                </a:solidFill>
              </a:rPr>
              <a:t>* </a:t>
            </a:r>
            <a:r>
              <a:rPr lang="ko-KR" altLang="en-US" sz="1100" dirty="0" smtClean="0">
                <a:solidFill>
                  <a:schemeClr val="tx1"/>
                </a:solidFill>
              </a:rPr>
              <a:t>비밀번호 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입력칸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l"/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50746" y="4284847"/>
            <a:ext cx="958736" cy="37051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회원가입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3891410" y="4115346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07021" y="3000617"/>
            <a:ext cx="2286000" cy="3069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altLang="ko-KR" sz="1100" dirty="0" smtClean="0">
                <a:solidFill>
                  <a:schemeClr val="tx1"/>
                </a:solidFill>
              </a:rPr>
              <a:t>Lol</a:t>
            </a:r>
            <a:r>
              <a:rPr lang="ko-KR" altLang="en-US" sz="1100" dirty="0" smtClean="0">
                <a:solidFill>
                  <a:schemeClr val="tx1"/>
                </a:solidFill>
              </a:rPr>
              <a:t>네임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없을시</a:t>
            </a:r>
            <a:r>
              <a:rPr lang="ko-KR" altLang="en-US" sz="1100" dirty="0" smtClean="0">
                <a:solidFill>
                  <a:schemeClr val="tx1"/>
                </a:solidFill>
              </a:rPr>
              <a:t> 공백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62846" y="3810875"/>
            <a:ext cx="510268" cy="2086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로그인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5003510" y="3667902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82088"/>
              </p:ext>
            </p:extLst>
          </p:nvPr>
        </p:nvGraphicFramePr>
        <p:xfrm>
          <a:off x="1178578" y="315809"/>
          <a:ext cx="9839046" cy="6201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99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</a:rPr>
                        <a:t>회원가입</a:t>
                      </a:r>
                      <a:r>
                        <a:rPr lang="ko-KR" altLang="en-US" sz="1400" u="none" strike="noStrike" baseline="0" dirty="0" smtClean="0">
                          <a:effectLst/>
                        </a:rPr>
                        <a:t> 성공</a:t>
                      </a:r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err="1" smtClean="0">
                          <a:effectLst/>
                        </a:rPr>
                        <a:t>success.jsp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수정날짜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윤희종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7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창으로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성공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login.jsp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/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96709" y="1118254"/>
            <a:ext cx="6598256" cy="5282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80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9665" y="1313411"/>
            <a:ext cx="6217919" cy="48213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4" name="TextBox 31"/>
          <p:cNvSpPr txBox="1"/>
          <p:nvPr/>
        </p:nvSpPr>
        <p:spPr>
          <a:xfrm>
            <a:off x="4339200" y="1922463"/>
            <a:ext cx="184150" cy="3270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500" b="1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03109" y="2592009"/>
            <a:ext cx="4053952" cy="213451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304" y="1431175"/>
            <a:ext cx="3308241" cy="46121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358342" y="2249488"/>
            <a:ext cx="2560320" cy="12469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4650021" y="4489422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4588624" y="5389968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66751" y="3528086"/>
            <a:ext cx="2560320" cy="12469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3424769" y="4644743"/>
            <a:ext cx="2560320" cy="12469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3537065" y="2331509"/>
            <a:ext cx="2286000" cy="4528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100" dirty="0" err="1">
                <a:solidFill>
                  <a:srgbClr val="202124"/>
                </a:solidFill>
                <a:latin typeface="Arial Unicode MS"/>
                <a:ea typeface="inherit"/>
              </a:rPr>
              <a:t>congratulations</a:t>
            </a:r>
            <a:r>
              <a:rPr lang="ko-KR" altLang="ko-KR" sz="800" dirty="0">
                <a:solidFill>
                  <a:prstClr val="black"/>
                </a:solidFill>
              </a:rPr>
              <a:t> </a:t>
            </a:r>
            <a:endParaRPr lang="ko-KR" altLang="ko-KR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l"/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61929" y="3092175"/>
            <a:ext cx="2286000" cy="3069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인증코드 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</a:rPr>
              <a:t>잊어버리면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ㅈ됨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64266" y="3930561"/>
            <a:ext cx="2286000" cy="3069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로그인하러 가기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3327643" y="3667996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7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591518"/>
              </p:ext>
            </p:extLst>
          </p:nvPr>
        </p:nvGraphicFramePr>
        <p:xfrm>
          <a:off x="1178578" y="315809"/>
          <a:ext cx="9839046" cy="6201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99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</a:rPr>
                        <a:t>회원가입</a:t>
                      </a:r>
                      <a:r>
                        <a:rPr lang="ko-KR" altLang="en-US" sz="1400" u="none" strike="noStrike" baseline="0" dirty="0" smtClean="0">
                          <a:effectLst/>
                        </a:rPr>
                        <a:t> 성공</a:t>
                      </a:r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err="1" smtClean="0">
                          <a:effectLst/>
                        </a:rPr>
                        <a:t>mypage.jsp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수정날짜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윤희종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7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 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lol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 변경 </a:t>
                      </a:r>
                      <a:r>
                        <a:rPr lang="ko-KR" alt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성공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lol</a:t>
                      </a:r>
                      <a:r>
                        <a:rPr lang="ko-KR" altLang="en-US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계정변경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실패 중복된 계정으로 </a:t>
                      </a:r>
                      <a:r>
                        <a:rPr lang="ko-KR" alt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다시입력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전적 창으로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성공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Summoners.jsp</a:t>
                      </a:r>
                      <a:r>
                        <a:rPr lang="ko-KR" altLang="en-US" sz="1400" b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</a:t>
                      </a:r>
                      <a:endParaRPr lang="en-US" altLang="ko-KR" sz="1400" b="1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(/</a:t>
                      </a:r>
                      <a:r>
                        <a:rPr lang="en-US" altLang="ko-KR" sz="1400" b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Summon</a:t>
                      </a:r>
                      <a:r>
                        <a:rPr lang="en-US" altLang="ko-KR" sz="1400" b="0" u="none" strike="noStrike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esr</a:t>
                      </a:r>
                      <a:r>
                        <a:rPr lang="en-US" altLang="ko-KR" sz="1400" b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altLang="ko-KR" sz="14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 창으로</a:t>
                      </a:r>
                      <a:r>
                        <a:rPr lang="en-US" altLang="ko-KR" sz="14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b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Summonerstat.jsp</a:t>
                      </a:r>
                      <a:r>
                        <a:rPr lang="ko-KR" alt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</a:t>
                      </a:r>
                      <a:endParaRPr lang="en-US" altLang="ko-KR" sz="14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(/</a:t>
                      </a:r>
                      <a:r>
                        <a:rPr lang="en-US" altLang="ko-KR" sz="1400" b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Summonerstat</a:t>
                      </a:r>
                      <a:r>
                        <a:rPr lang="en-US" altLang="ko-KR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인증코드 팝업</a:t>
                      </a:r>
                      <a:r>
                        <a:rPr lang="en-US" altLang="ko-KR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모달</a:t>
                      </a:r>
                      <a:r>
                        <a:rPr lang="ko-KR" alt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창 사용</a:t>
                      </a:r>
                      <a:r>
                        <a:rPr lang="en-US" altLang="ko-KR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본인의 인증코드를 알려준다</a:t>
                      </a:r>
                      <a:endParaRPr lang="en-US" altLang="ko-KR" sz="1400" b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 삭제 버튼</a:t>
                      </a:r>
                      <a:r>
                        <a:rPr lang="en-US" altLang="ko-KR" sz="14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(get)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/rest/delete?{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400" b="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400" b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오퍼</a:t>
                      </a:r>
                      <a:r>
                        <a:rPr lang="ko-KR" altLang="en-US" sz="14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요청 갱신</a:t>
                      </a:r>
                      <a:endParaRPr lang="en-US" altLang="ko-KR" sz="1400" b="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/rest/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askoffer</a:t>
                      </a:r>
                      <a:endParaRPr lang="en-US" altLang="ko-KR" sz="1400" b="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400" b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오퍼</a:t>
                      </a:r>
                      <a:r>
                        <a:rPr lang="ko-KR" altLang="en-US" sz="14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목록 갱신</a:t>
                      </a:r>
                      <a:endParaRPr lang="en-US" altLang="ko-KR" sz="1400" b="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/rest/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compoffer</a:t>
                      </a:r>
                      <a:endParaRPr lang="en-US" altLang="ko-KR" sz="1400" b="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ko-KR" altLang="en-US" sz="14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 변경 창으로</a:t>
                      </a:r>
                      <a:r>
                        <a:rPr lang="en-US" altLang="ko-KR" sz="14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u="none" strike="noStrike" baseline="0" dirty="0" err="1" smtClean="0">
                          <a:effectLst/>
                        </a:rPr>
                        <a:t>changepw</a:t>
                      </a:r>
                      <a:r>
                        <a:rPr lang="en-US" altLang="ko-KR" sz="1400" b="0" u="none" strike="noStrike" dirty="0" err="1" smtClean="0">
                          <a:effectLst/>
                        </a:rPr>
                        <a:t>.jsp</a:t>
                      </a:r>
                      <a:r>
                        <a:rPr lang="en-US" altLang="ko-KR" sz="1400" b="0" u="none" strike="noStrike" dirty="0" smtClean="0">
                          <a:effectLst/>
                        </a:rPr>
                        <a:t> (/</a:t>
                      </a:r>
                      <a:r>
                        <a:rPr lang="en-US" altLang="ko-KR" sz="1400" b="0" u="none" strike="noStrike" baseline="0" dirty="0" err="1" smtClean="0">
                          <a:effectLst/>
                        </a:rPr>
                        <a:t>changepw</a:t>
                      </a:r>
                      <a:r>
                        <a:rPr lang="en-US" altLang="ko-KR" sz="1400" b="0" u="none" strike="noStrike" dirty="0" err="1" smtClean="0">
                          <a:effectLst/>
                        </a:rPr>
                        <a:t>.jsp</a:t>
                      </a:r>
                      <a:r>
                        <a:rPr lang="en-US" altLang="ko-KR" sz="1400" b="0" u="none" strike="noStrike" dirty="0" smtClean="0">
                          <a:effectLst/>
                        </a:rPr>
                        <a:t>)</a:t>
                      </a:r>
                      <a:endParaRPr lang="en-US" altLang="ko-KR" sz="1400" b="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ko-KR" altLang="en-US" sz="14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탈퇴 팝업</a:t>
                      </a:r>
                      <a:r>
                        <a:rPr lang="en-US" altLang="ko-KR" sz="14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모달</a:t>
                      </a:r>
                      <a:r>
                        <a:rPr lang="ko-KR" altLang="en-US" sz="14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창사용</a:t>
                      </a:r>
                      <a:endParaRPr lang="en-US" altLang="ko-KR" sz="1400" b="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</a:t>
                      </a:r>
                      <a:r>
                        <a:rPr lang="ko-KR" altLang="en-US" sz="1400" b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탈퇴시</a:t>
                      </a:r>
                      <a:r>
                        <a:rPr lang="ko-KR" altLang="en-US" sz="14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메인창으로</a:t>
                      </a:r>
                      <a:r>
                        <a:rPr lang="en-US" altLang="ko-KR" sz="1400" b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main.jsp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(/main)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96709" y="1118254"/>
            <a:ext cx="6598256" cy="5282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80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9665" y="1313411"/>
            <a:ext cx="6217919" cy="48213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4" name="TextBox 31"/>
          <p:cNvSpPr txBox="1"/>
          <p:nvPr/>
        </p:nvSpPr>
        <p:spPr>
          <a:xfrm>
            <a:off x="4339200" y="1922463"/>
            <a:ext cx="184150" cy="3270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500" b="1">
              <a:solidFill>
                <a:srgbClr val="FF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4650021" y="4489422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4588624" y="5389968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66751" y="3528086"/>
            <a:ext cx="2560320" cy="127940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4121190" y="4807492"/>
            <a:ext cx="2560320" cy="12469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2784008" y="1717191"/>
            <a:ext cx="888832" cy="8882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아이콘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65355" y="1733307"/>
            <a:ext cx="1046537" cy="2313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아이디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82470" y="2045330"/>
            <a:ext cx="1046537" cy="2313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altLang="ko-KR" sz="1100" dirty="0" smtClean="0">
                <a:solidFill>
                  <a:schemeClr val="tx1"/>
                </a:solidFill>
              </a:rPr>
              <a:t>LOL </a:t>
            </a:r>
            <a:r>
              <a:rPr lang="ko-KR" altLang="en-US" sz="1100" dirty="0" smtClean="0">
                <a:solidFill>
                  <a:schemeClr val="tx1"/>
                </a:solidFill>
              </a:rPr>
              <a:t>계정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변경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82470" y="2374867"/>
            <a:ext cx="475037" cy="2313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smtClean="0">
                <a:solidFill>
                  <a:schemeClr val="tx1"/>
                </a:solidFill>
              </a:rPr>
              <a:t>전적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17254" y="2374867"/>
            <a:ext cx="511753" cy="2313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분석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84008" y="2655573"/>
            <a:ext cx="888832" cy="2426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err="1" smtClean="0">
                <a:solidFill>
                  <a:schemeClr val="tx1"/>
                </a:solidFill>
              </a:rPr>
              <a:t>티어</a:t>
            </a:r>
            <a:r>
              <a:rPr lang="en-US" altLang="ko-KR" sz="1100" dirty="0" smtClean="0">
                <a:solidFill>
                  <a:schemeClr val="tx1"/>
                </a:solidFill>
              </a:rPr>
              <a:t>/ AI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4537" y="3300885"/>
            <a:ext cx="3494872" cy="8177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듀오 찾는 내 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84008" y="3051448"/>
            <a:ext cx="888832" cy="162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듀오 찾는 여부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71452" y="3605946"/>
            <a:ext cx="2977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068813" y="3747197"/>
            <a:ext cx="2977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47111" y="3860566"/>
            <a:ext cx="418592" cy="18418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60692" y="4285428"/>
            <a:ext cx="3494872" cy="4202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err="1" smtClean="0">
                <a:solidFill>
                  <a:schemeClr val="tx1"/>
                </a:solidFill>
              </a:rPr>
              <a:t>오퍼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승인 요청 들어온 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68492" y="2657775"/>
            <a:ext cx="1101489" cy="2446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인증코드 확인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32669" y="5399991"/>
            <a:ext cx="1332686" cy="271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비밀번호 변경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40833" y="5778295"/>
            <a:ext cx="1332686" cy="271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회원 탈퇴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5070445" y="1830644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3798668" y="2140138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4475392" y="2150962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3809156" y="2537275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5357864" y="3665289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5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64537" y="4863720"/>
            <a:ext cx="3494872" cy="45746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err="1" smtClean="0">
                <a:solidFill>
                  <a:schemeClr val="tx1"/>
                </a:solidFill>
              </a:rPr>
              <a:t>오퍼</a:t>
            </a:r>
            <a:r>
              <a:rPr lang="ko-KR" altLang="en-US" sz="1100" dirty="0" smtClean="0">
                <a:solidFill>
                  <a:schemeClr val="tx1"/>
                </a:solidFill>
              </a:rPr>
              <a:t> 승인 완료 된 것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2448291" y="5224488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8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2435265" y="5628988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9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687353" y="4339392"/>
            <a:ext cx="508261" cy="2020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dirty="0" smtClean="0">
                <a:solidFill>
                  <a:schemeClr val="tx1"/>
                </a:solidFill>
              </a:rPr>
              <a:t>갱신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693580" y="4910498"/>
            <a:ext cx="508261" cy="2020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dirty="0" smtClean="0">
                <a:solidFill>
                  <a:schemeClr val="tx1"/>
                </a:solidFill>
              </a:rPr>
              <a:t>갱신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6027755" y="4193510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6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6076577" y="4713294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7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90077" y="4310504"/>
            <a:ext cx="331146" cy="35551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292227" y="4322579"/>
            <a:ext cx="331146" cy="35551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238303" y="2660310"/>
            <a:ext cx="1236061" cy="2446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인증코드 재발급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5161072" y="2376832"/>
            <a:ext cx="526281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030019"/>
              </p:ext>
            </p:extLst>
          </p:nvPr>
        </p:nvGraphicFramePr>
        <p:xfrm>
          <a:off x="1178560" y="315595"/>
          <a:ext cx="9923781" cy="6169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471">
                <a:tc rowSpan="3"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400" b="0" i="0" strike="noStrike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전적검색창</a:t>
                      </a:r>
                      <a:endParaRPr lang="ko-KR" altLang="en-US" sz="1400" b="0" i="0" strike="noStrike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3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Summoners.jsp</a:t>
                      </a:r>
                      <a:endParaRPr lang="ko-KR" altLang="en-US" sz="3200" b="1" strike="noStrike" kern="12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800" strike="noStrike" kern="1200">
                          <a:solidFill>
                            <a:srgbClr val="000000"/>
                          </a:solidFill>
                        </a:rPr>
                        <a:t>작성날짜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800" strike="noStrike" kern="1200">
                          <a:solidFill>
                            <a:srgbClr val="000000"/>
                          </a:solidFill>
                        </a:rPr>
                        <a:t>2021-12-17</a:t>
                      </a:r>
                      <a:endParaRPr lang="ko-KR" altLang="en-US" sz="80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71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800" strike="noStrike" kern="1200">
                          <a:solidFill>
                            <a:srgbClr val="000000"/>
                          </a:solidFill>
                        </a:rPr>
                        <a:t>수정날짜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800" strike="noStrike" kern="1200">
                          <a:solidFill>
                            <a:srgbClr val="000000"/>
                          </a:solidFill>
                        </a:rPr>
                        <a:t>2021-12-17</a:t>
                      </a:r>
                      <a:endParaRPr lang="ko-KR" altLang="en-US" sz="80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471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800" strike="noStrike" kern="1200">
                          <a:solidFill>
                            <a:srgbClr val="000000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800" strike="noStrike" kern="1200">
                          <a:solidFill>
                            <a:srgbClr val="000000"/>
                          </a:solidFill>
                        </a:rPr>
                        <a:t>변성희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0613">
                <a:tc gridSpan="2"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800" strike="noStrike" kern="1200" dirty="0">
                          <a:solidFill>
                            <a:srgbClr val="000000"/>
                          </a:solidFill>
                        </a:rPr>
                        <a:t>　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형식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Rest ,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솔로 랭크만 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횟수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승률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포지션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챔프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챔피언 심볼 클릭 시 </a:t>
                      </a:r>
                      <a:r>
                        <a:rPr lang="ko-KR" altLang="en-US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포워딩</a:t>
                      </a:r>
                      <a:r>
                        <a:rPr lang="en-US" altLang="ko-KR" sz="1400" b="1" u="none" strike="noStrike" dirty="0" err="1" smtClean="0">
                          <a:effectLst/>
                        </a:rPr>
                        <a:t>champ.jsp</a:t>
                      </a:r>
                      <a:r>
                        <a:rPr lang="en-US" altLang="ko-KR" sz="1400" b="1" u="none" strike="noStrike" dirty="0" smtClean="0">
                          <a:effectLst/>
                        </a:rPr>
                        <a:t> (</a:t>
                      </a:r>
                      <a:r>
                        <a:rPr lang="en-US" altLang="ko-KR" sz="1400" b="1" u="none" strike="noStrike" dirty="0" err="1" smtClean="0">
                          <a:effectLst/>
                        </a:rPr>
                        <a:t>champ?champName</a:t>
                      </a:r>
                      <a:r>
                        <a:rPr lang="en-US" altLang="ko-KR" sz="1400" b="1" u="none" strike="noStrike" dirty="0" smtClean="0">
                          <a:effectLst/>
                        </a:rPr>
                        <a:t>)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닉네임 </a:t>
                      </a:r>
                      <a:r>
                        <a:rPr lang="ko-KR" alt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포워딩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Summoners.jsp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Summoners.jsp</a:t>
                      </a:r>
                      <a:endParaRPr lang="ko-KR" altLang="en-US" sz="1400" b="1" strike="noStrike" kern="12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trike="noStrike" kern="1200" dirty="0" smtClean="0">
                          <a:solidFill>
                            <a:srgbClr val="000000"/>
                          </a:solidFill>
                        </a:rPr>
                        <a:t>    (</a:t>
                      </a:r>
                      <a:r>
                        <a:rPr lang="en-US" altLang="ko-KR" sz="1400" b="1" strike="noStrike" kern="1200" dirty="0" err="1" smtClean="0">
                          <a:solidFill>
                            <a:srgbClr val="000000"/>
                          </a:solidFill>
                        </a:rPr>
                        <a:t>Summoners</a:t>
                      </a:r>
                      <a:r>
                        <a:rPr lang="en-US" altLang="ko-KR" sz="1400" b="1" strike="noStrike" kern="1200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  <a:r>
                        <a:rPr lang="en-US" altLang="ko-KR" sz="1400" b="1" strike="noStrike" kern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400" b="1" strike="noStrike" kern="1200" baseline="0" dirty="0" err="1" smtClean="0">
                          <a:solidFill>
                            <a:srgbClr val="000000"/>
                          </a:solidFill>
                        </a:rPr>
                        <a:t>SummonersName</a:t>
                      </a:r>
                      <a:r>
                        <a:rPr lang="en-US" altLang="ko-KR" sz="1400" b="1" strike="noStrike" kern="120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trike="noStrike" kern="1200" dirty="0" smtClean="0">
                          <a:solidFill>
                            <a:srgbClr val="000000"/>
                          </a:solidFill>
                        </a:rPr>
                        <a:t>6. </a:t>
                      </a:r>
                      <a:r>
                        <a:rPr lang="ko-KR" altLang="en-US" sz="1400" b="1" strike="noStrike" kern="1200" dirty="0" smtClean="0">
                          <a:solidFill>
                            <a:srgbClr val="000000"/>
                          </a:solidFill>
                        </a:rPr>
                        <a:t>비동기 게임 상세 내역 정보</a:t>
                      </a:r>
                      <a:endParaRPr lang="en-US" altLang="ko-KR" sz="1400" b="1" strike="noStrike" kern="12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strike="noStrike" kern="12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31"/>
          <p:cNvSpPr txBox="1"/>
          <p:nvPr/>
        </p:nvSpPr>
        <p:spPr>
          <a:xfrm>
            <a:off x="3434080" y="1922780"/>
            <a:ext cx="184150" cy="3270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500" b="1">
              <a:solidFill>
                <a:srgbClr val="FF0000"/>
              </a:solidFill>
            </a:endParaRPr>
          </a:p>
        </p:txBody>
      </p:sp>
      <p:sp>
        <p:nvSpPr>
          <p:cNvPr id="28" name="도형 10"/>
          <p:cNvSpPr>
            <a:spLocks/>
          </p:cNvSpPr>
          <p:nvPr/>
        </p:nvSpPr>
        <p:spPr>
          <a:xfrm>
            <a:off x="1881980" y="1682379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41383" y="1050515"/>
            <a:ext cx="6598285" cy="5282565"/>
            <a:chOff x="1296670" y="1118235"/>
            <a:chExt cx="6598285" cy="5282565"/>
          </a:xfrm>
        </p:grpSpPr>
        <p:sp>
          <p:nvSpPr>
            <p:cNvPr id="5" name="직사각형 4"/>
            <p:cNvSpPr/>
            <p:nvPr/>
          </p:nvSpPr>
          <p:spPr>
            <a:xfrm>
              <a:off x="1296670" y="1118235"/>
              <a:ext cx="6598285" cy="52825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800">
                <a:solidFill>
                  <a:srgbClr val="00B05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96291" y="1404851"/>
              <a:ext cx="6136409" cy="47806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274" y="1337131"/>
            <a:ext cx="4991154" cy="4780684"/>
          </a:xfrm>
          <a:prstGeom prst="rect">
            <a:avLst/>
          </a:prstGeom>
        </p:spPr>
      </p:pic>
      <p:sp>
        <p:nvSpPr>
          <p:cNvPr id="27" name="도형 10"/>
          <p:cNvSpPr>
            <a:spLocks/>
          </p:cNvSpPr>
          <p:nvPr/>
        </p:nvSpPr>
        <p:spPr>
          <a:xfrm>
            <a:off x="1914073" y="4003807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도형 10"/>
          <p:cNvSpPr>
            <a:spLocks/>
          </p:cNvSpPr>
          <p:nvPr/>
        </p:nvSpPr>
        <p:spPr>
          <a:xfrm>
            <a:off x="5677191" y="4290422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2" name="도형 10"/>
          <p:cNvSpPr>
            <a:spLocks/>
          </p:cNvSpPr>
          <p:nvPr/>
        </p:nvSpPr>
        <p:spPr>
          <a:xfrm>
            <a:off x="1881979" y="1693306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9" name="도형 10"/>
          <p:cNvSpPr>
            <a:spLocks/>
          </p:cNvSpPr>
          <p:nvPr/>
        </p:nvSpPr>
        <p:spPr>
          <a:xfrm>
            <a:off x="1914073" y="4410623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0" name="도형 10"/>
          <p:cNvSpPr>
            <a:spLocks/>
          </p:cNvSpPr>
          <p:nvPr/>
        </p:nvSpPr>
        <p:spPr>
          <a:xfrm>
            <a:off x="1914072" y="4410623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도형 10"/>
          <p:cNvSpPr>
            <a:spLocks/>
          </p:cNvSpPr>
          <p:nvPr/>
        </p:nvSpPr>
        <p:spPr>
          <a:xfrm>
            <a:off x="3975654" y="4170222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2" name="도형 10"/>
          <p:cNvSpPr>
            <a:spLocks/>
          </p:cNvSpPr>
          <p:nvPr/>
        </p:nvSpPr>
        <p:spPr>
          <a:xfrm>
            <a:off x="4640525" y="3571596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3" name="도형 10"/>
          <p:cNvSpPr>
            <a:spLocks/>
          </p:cNvSpPr>
          <p:nvPr/>
        </p:nvSpPr>
        <p:spPr>
          <a:xfrm>
            <a:off x="6616529" y="4938815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88" y="4530823"/>
            <a:ext cx="2081658" cy="170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13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135234"/>
              </p:ext>
            </p:extLst>
          </p:nvPr>
        </p:nvGraphicFramePr>
        <p:xfrm>
          <a:off x="1178560" y="315595"/>
          <a:ext cx="9923781" cy="6205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471">
                <a:tc rowSpan="3"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400" b="0" i="0" strike="noStrike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관리자 메인</a:t>
                      </a:r>
                      <a:endParaRPr lang="ko-KR" altLang="en-US" sz="1400" b="0" i="0" strike="noStrike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3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adminmain.jsp</a:t>
                      </a:r>
                      <a:endParaRPr lang="ko-KR" altLang="en-US" sz="3200" b="1" strike="noStrike" kern="12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800" strike="noStrike" kern="1200">
                          <a:solidFill>
                            <a:srgbClr val="000000"/>
                          </a:solidFill>
                        </a:rPr>
                        <a:t>작성날짜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800" strike="noStrike" kern="1200">
                          <a:solidFill>
                            <a:srgbClr val="000000"/>
                          </a:solidFill>
                        </a:rPr>
                        <a:t>2021-12-17</a:t>
                      </a:r>
                      <a:endParaRPr lang="ko-KR" altLang="en-US" sz="80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71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800" strike="noStrike" kern="1200">
                          <a:solidFill>
                            <a:srgbClr val="000000"/>
                          </a:solidFill>
                        </a:rPr>
                        <a:t>수정날짜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800" strike="noStrike" kern="1200">
                          <a:solidFill>
                            <a:srgbClr val="000000"/>
                          </a:solidFill>
                        </a:rPr>
                        <a:t>2021-12-17</a:t>
                      </a:r>
                      <a:endParaRPr lang="ko-KR" altLang="en-US" sz="80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471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800" strike="noStrike" kern="1200">
                          <a:solidFill>
                            <a:srgbClr val="000000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800" strike="noStrike" kern="1200">
                          <a:solidFill>
                            <a:srgbClr val="000000"/>
                          </a:solidFill>
                        </a:rPr>
                        <a:t>변성희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0613">
                <a:tc gridSpan="2"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800" strike="noStrike" kern="1200" dirty="0">
                          <a:solidFill>
                            <a:srgbClr val="000000"/>
                          </a:solidFill>
                        </a:rPr>
                        <a:t>　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대시보드 이동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/admin/main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회원관리 메뉴 이동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/admin/member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컨텐츠 페이지 이동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/admin/contents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로그아웃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→/main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방문자 추이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/rest/visit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추이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/rest/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newmember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새로운 글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/rest/duo/post/(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새로운 </a:t>
                      </a:r>
                      <a:r>
                        <a:rPr lang="ko-KR" alt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글 이동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31"/>
          <p:cNvSpPr txBox="1"/>
          <p:nvPr/>
        </p:nvSpPr>
        <p:spPr>
          <a:xfrm>
            <a:off x="3434080" y="1922780"/>
            <a:ext cx="184150" cy="3270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500" b="1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1117113"/>
            <a:ext cx="6500552" cy="520887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561862" y="2714830"/>
            <a:ext cx="723207" cy="2244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1537853" y="3000234"/>
            <a:ext cx="723207" cy="2244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1537853" y="3397859"/>
            <a:ext cx="831274" cy="6656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1537852" y="1810557"/>
            <a:ext cx="723207" cy="2244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dirty="0" smtClean="0">
                <a:solidFill>
                  <a:schemeClr val="tx1"/>
                </a:solidFill>
              </a:rPr>
              <a:t>대시보드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도형 10"/>
          <p:cNvSpPr>
            <a:spLocks/>
          </p:cNvSpPr>
          <p:nvPr/>
        </p:nvSpPr>
        <p:spPr>
          <a:xfrm>
            <a:off x="1317309" y="1631112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37851" y="2116975"/>
            <a:ext cx="723207" cy="2244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smtClean="0">
                <a:solidFill>
                  <a:schemeClr val="tx1"/>
                </a:solidFill>
              </a:rPr>
              <a:t>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57710" y="2438893"/>
            <a:ext cx="723207" cy="2244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dirty="0" smtClean="0">
                <a:solidFill>
                  <a:schemeClr val="tx1"/>
                </a:solidFill>
              </a:rPr>
              <a:t>컨텐츠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14705" y="1205346"/>
            <a:ext cx="332510" cy="3509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30" name="도형 10"/>
          <p:cNvSpPr>
            <a:spLocks/>
          </p:cNvSpPr>
          <p:nvPr/>
        </p:nvSpPr>
        <p:spPr>
          <a:xfrm>
            <a:off x="1325622" y="2024821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도형 10"/>
          <p:cNvSpPr>
            <a:spLocks/>
          </p:cNvSpPr>
          <p:nvPr/>
        </p:nvSpPr>
        <p:spPr>
          <a:xfrm>
            <a:off x="1316642" y="2370745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도형 10"/>
          <p:cNvSpPr>
            <a:spLocks/>
          </p:cNvSpPr>
          <p:nvPr/>
        </p:nvSpPr>
        <p:spPr>
          <a:xfrm>
            <a:off x="6964422" y="1205346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도형 10"/>
          <p:cNvSpPr>
            <a:spLocks/>
          </p:cNvSpPr>
          <p:nvPr/>
        </p:nvSpPr>
        <p:spPr>
          <a:xfrm>
            <a:off x="2498643" y="2069667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939" y="2199616"/>
            <a:ext cx="2581275" cy="1533525"/>
          </a:xfrm>
          <a:prstGeom prst="rect">
            <a:avLst/>
          </a:prstGeom>
        </p:spPr>
      </p:pic>
      <p:sp>
        <p:nvSpPr>
          <p:cNvPr id="35" name="도형 10"/>
          <p:cNvSpPr>
            <a:spLocks/>
          </p:cNvSpPr>
          <p:nvPr/>
        </p:nvSpPr>
        <p:spPr>
          <a:xfrm>
            <a:off x="5153540" y="2062900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246" y="3869857"/>
            <a:ext cx="5248968" cy="1543050"/>
          </a:xfrm>
          <a:prstGeom prst="rect">
            <a:avLst/>
          </a:prstGeom>
        </p:spPr>
      </p:pic>
      <p:sp>
        <p:nvSpPr>
          <p:cNvPr id="36" name="도형 10"/>
          <p:cNvSpPr>
            <a:spLocks/>
          </p:cNvSpPr>
          <p:nvPr/>
        </p:nvSpPr>
        <p:spPr>
          <a:xfrm>
            <a:off x="2429785" y="3809919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도형 10"/>
          <p:cNvSpPr>
            <a:spLocks/>
          </p:cNvSpPr>
          <p:nvPr/>
        </p:nvSpPr>
        <p:spPr>
          <a:xfrm>
            <a:off x="1417650" y="1133711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도형 10"/>
          <p:cNvSpPr>
            <a:spLocks/>
          </p:cNvSpPr>
          <p:nvPr/>
        </p:nvSpPr>
        <p:spPr>
          <a:xfrm>
            <a:off x="2536315" y="4187036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8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도형 10"/>
          <p:cNvSpPr>
            <a:spLocks/>
          </p:cNvSpPr>
          <p:nvPr/>
        </p:nvSpPr>
        <p:spPr>
          <a:xfrm>
            <a:off x="6968240" y="3852432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474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372273"/>
              </p:ext>
            </p:extLst>
          </p:nvPr>
        </p:nvGraphicFramePr>
        <p:xfrm>
          <a:off x="1178560" y="315595"/>
          <a:ext cx="9923781" cy="6169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471">
                <a:tc rowSpan="3"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400" b="0" i="0" strike="noStrike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관리자 회원관리</a:t>
                      </a:r>
                      <a:endParaRPr lang="ko-KR" altLang="en-US" sz="1400" b="0" i="0" strike="noStrike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3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adminmember.jsp</a:t>
                      </a:r>
                      <a:endParaRPr lang="ko-KR" altLang="en-US" sz="3200" b="1" strike="noStrike" kern="12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800" strike="noStrike" kern="1200">
                          <a:solidFill>
                            <a:srgbClr val="000000"/>
                          </a:solidFill>
                        </a:rPr>
                        <a:t>작성날짜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800" strike="noStrike" kern="1200">
                          <a:solidFill>
                            <a:srgbClr val="000000"/>
                          </a:solidFill>
                        </a:rPr>
                        <a:t>2021-12-17</a:t>
                      </a:r>
                      <a:endParaRPr lang="ko-KR" altLang="en-US" sz="80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71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800" strike="noStrike" kern="1200">
                          <a:solidFill>
                            <a:srgbClr val="000000"/>
                          </a:solidFill>
                        </a:rPr>
                        <a:t>수정날짜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800" strike="noStrike" kern="1200">
                          <a:solidFill>
                            <a:srgbClr val="000000"/>
                          </a:solidFill>
                        </a:rPr>
                        <a:t>2021-12-17</a:t>
                      </a:r>
                      <a:endParaRPr lang="ko-KR" altLang="en-US" sz="80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471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800" strike="noStrike" kern="1200">
                          <a:solidFill>
                            <a:srgbClr val="000000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800" strike="noStrike" kern="1200">
                          <a:solidFill>
                            <a:srgbClr val="000000"/>
                          </a:solidFill>
                        </a:rPr>
                        <a:t>변성희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0613">
                <a:tc gridSpan="2"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800" strike="noStrike" kern="1200" dirty="0">
                          <a:solidFill>
                            <a:srgbClr val="000000"/>
                          </a:solidFill>
                        </a:rPr>
                        <a:t>　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시 밑에 회원 뜸 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메인검색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→/rest/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회원 </a:t>
                      </a:r>
                      <a:r>
                        <a:rPr lang="ko-KR" altLang="en-US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밑에 </a:t>
                      </a:r>
                      <a:r>
                        <a:rPr lang="ko-KR" altLang="en-US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모달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번과 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/rest/</a:t>
                      </a:r>
                      <a:r>
                        <a:rPr lang="en-US" altLang="ko-KR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US" altLang="ko-KR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userinfo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정보 뿌리기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/rest/</a:t>
                      </a:r>
                      <a:r>
                        <a:rPr lang="en-US" altLang="ko-KR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US" altLang="ko-KR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userinfo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모달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on/off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페이징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/admin/member/{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pageNum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31"/>
          <p:cNvSpPr txBox="1"/>
          <p:nvPr/>
        </p:nvSpPr>
        <p:spPr>
          <a:xfrm>
            <a:off x="3434080" y="1922780"/>
            <a:ext cx="184150" cy="3270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500" b="1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1117113"/>
            <a:ext cx="6500552" cy="520887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561862" y="2714830"/>
            <a:ext cx="723207" cy="2244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1537853" y="3000234"/>
            <a:ext cx="723207" cy="2244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1537853" y="3397859"/>
            <a:ext cx="831274" cy="6656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1537852" y="1810557"/>
            <a:ext cx="723207" cy="2244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dirty="0" smtClean="0">
                <a:solidFill>
                  <a:schemeClr val="tx1"/>
                </a:solidFill>
              </a:rPr>
              <a:t>대시보드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37851" y="2116975"/>
            <a:ext cx="723207" cy="2244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smtClean="0">
                <a:solidFill>
                  <a:schemeClr val="tx1"/>
                </a:solidFill>
              </a:rPr>
              <a:t>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57710" y="2438893"/>
            <a:ext cx="723207" cy="2244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dirty="0" smtClean="0">
                <a:solidFill>
                  <a:schemeClr val="tx1"/>
                </a:solidFill>
              </a:rPr>
              <a:t>컨텐츠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14705" y="1205346"/>
            <a:ext cx="332510" cy="3509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246" y="3869857"/>
            <a:ext cx="5248968" cy="154305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536315" y="1746866"/>
            <a:ext cx="826852" cy="2244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smtClean="0">
                <a:solidFill>
                  <a:schemeClr val="tx1"/>
                </a:solidFill>
              </a:rPr>
              <a:t>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rcRect b="12948"/>
          <a:stretch/>
        </p:blipFill>
        <p:spPr>
          <a:xfrm>
            <a:off x="2598246" y="2068312"/>
            <a:ext cx="5315470" cy="41178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872650" y="2144535"/>
            <a:ext cx="2383331" cy="34837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dirty="0" smtClean="0">
                <a:solidFill>
                  <a:schemeClr val="tx1"/>
                </a:solidFill>
              </a:rPr>
              <a:t>회원 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도형 10"/>
          <p:cNvSpPr>
            <a:spLocks/>
          </p:cNvSpPr>
          <p:nvPr/>
        </p:nvSpPr>
        <p:spPr>
          <a:xfrm>
            <a:off x="2822488" y="2005367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60073" y="3224677"/>
            <a:ext cx="4638502" cy="4497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3000" b="1" dirty="0" smtClean="0">
                <a:solidFill>
                  <a:schemeClr val="tx1"/>
                </a:solidFill>
              </a:rPr>
              <a:t>회원정보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731" y="3234254"/>
            <a:ext cx="5248968" cy="2268175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2658331" y="3857983"/>
            <a:ext cx="4638502" cy="4497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3000" b="1" dirty="0" smtClean="0">
                <a:solidFill>
                  <a:schemeClr val="tx1"/>
                </a:solidFill>
              </a:rPr>
              <a:t>회원정보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66924" y="4348525"/>
            <a:ext cx="4638502" cy="4497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3000" b="1" dirty="0" smtClean="0">
                <a:solidFill>
                  <a:schemeClr val="tx1"/>
                </a:solidFill>
              </a:rPr>
              <a:t>회원정보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28671" y="3363376"/>
            <a:ext cx="1335644" cy="2435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smtClean="0">
                <a:solidFill>
                  <a:schemeClr val="tx1"/>
                </a:solidFill>
              </a:rPr>
              <a:t>회원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336339" y="3864343"/>
            <a:ext cx="397600" cy="15664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315078" y="3734580"/>
            <a:ext cx="593963" cy="1866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328005" y="4138047"/>
            <a:ext cx="519210" cy="1903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323878" y="4545174"/>
            <a:ext cx="593963" cy="1866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98246" y="2551114"/>
            <a:ext cx="5248968" cy="6735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3000" dirty="0" smtClean="0">
                <a:solidFill>
                  <a:schemeClr val="tx1"/>
                </a:solidFill>
              </a:rPr>
              <a:t>검색한 무언가 뜨는 자리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323878" y="4948648"/>
            <a:ext cx="593963" cy="1866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660073" y="4833543"/>
            <a:ext cx="4638502" cy="4497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3000" b="1" dirty="0" smtClean="0">
                <a:solidFill>
                  <a:schemeClr val="tx1"/>
                </a:solidFill>
              </a:rPr>
              <a:t>회원정보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336339" y="4490175"/>
            <a:ext cx="519210" cy="1903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13726" y="5108940"/>
            <a:ext cx="390966" cy="1404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4059" y="4799485"/>
            <a:ext cx="429879" cy="21787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601" y="3974564"/>
            <a:ext cx="219075" cy="2286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9671" y="4477071"/>
            <a:ext cx="219075" cy="2286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460" y="4933610"/>
            <a:ext cx="219075" cy="228600"/>
          </a:xfrm>
          <a:prstGeom prst="rect">
            <a:avLst/>
          </a:prstGeom>
        </p:spPr>
      </p:pic>
      <p:sp>
        <p:nvSpPr>
          <p:cNvPr id="63" name="도형 10"/>
          <p:cNvSpPr>
            <a:spLocks/>
          </p:cNvSpPr>
          <p:nvPr/>
        </p:nvSpPr>
        <p:spPr>
          <a:xfrm>
            <a:off x="2615248" y="2498421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4" name="도형 10"/>
          <p:cNvSpPr>
            <a:spLocks/>
          </p:cNvSpPr>
          <p:nvPr/>
        </p:nvSpPr>
        <p:spPr>
          <a:xfrm>
            <a:off x="2541904" y="3790344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65" name="도형 10"/>
          <p:cNvSpPr>
            <a:spLocks/>
          </p:cNvSpPr>
          <p:nvPr/>
        </p:nvSpPr>
        <p:spPr>
          <a:xfrm>
            <a:off x="7249058" y="3826468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140633" y="3294425"/>
            <a:ext cx="621575" cy="312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66" name="직사각형 65"/>
          <p:cNvSpPr/>
          <p:nvPr/>
        </p:nvSpPr>
        <p:spPr>
          <a:xfrm>
            <a:off x="4466706" y="5445024"/>
            <a:ext cx="720436" cy="312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200" dirty="0" err="1" smtClean="0">
                <a:solidFill>
                  <a:schemeClr val="tx1"/>
                </a:solidFill>
              </a:rPr>
              <a:t>페이징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도형 10"/>
          <p:cNvSpPr>
            <a:spLocks/>
          </p:cNvSpPr>
          <p:nvPr/>
        </p:nvSpPr>
        <p:spPr>
          <a:xfrm>
            <a:off x="4285488" y="5425617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7464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54386"/>
              </p:ext>
            </p:extLst>
          </p:nvPr>
        </p:nvGraphicFramePr>
        <p:xfrm>
          <a:off x="1178578" y="315809"/>
          <a:ext cx="9839046" cy="61598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75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</a:rPr>
                        <a:t>챔피언 분석</a:t>
                      </a:r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Champlist</a:t>
                      </a:r>
                      <a:r>
                        <a:rPr lang="en-US" altLang="ko-KR" sz="32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.jsp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수정날짜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7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작성자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김길동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155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라인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별 챔피언</a:t>
                      </a: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라인 배너 </a:t>
                      </a:r>
                      <a:r>
                        <a:rPr lang="ko-KR" altLang="en-US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비동기로 </a:t>
                      </a:r>
                      <a:r>
                        <a:rPr lang="ko-KR" altLang="en-US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받아옴</a:t>
                      </a: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4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(/</a:t>
                      </a:r>
                      <a:r>
                        <a:rPr lang="en-US" altLang="ko-KR" sz="1400" u="none" strike="noStrike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champinfo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추후 변경가능</a:t>
                      </a:r>
                      <a:endParaRPr lang="en-US" altLang="ko-KR" sz="14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챔피언 검색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즉시</a:t>
                      </a: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챔피언 이미지 클릭</a:t>
                      </a: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4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u="none" strike="noStrike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champinfo</a:t>
                      </a:r>
                      <a:r>
                        <a:rPr lang="en-US" altLang="ko-KR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.jsp</a:t>
                      </a: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이동 </a:t>
                      </a: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(/</a:t>
                      </a:r>
                      <a:r>
                        <a:rPr lang="en-US" altLang="ko-KR" sz="1400" u="none" strike="noStrike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champinfo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상세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챔피언 분석</a:t>
                      </a:r>
                      <a:endParaRPr lang="ko-KR" alt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champ.jsp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champ?champName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티어정렬</a:t>
                      </a:r>
                      <a:endParaRPr lang="ko-KR" alt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rest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가져오기</a:t>
                      </a: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709809" y="2100387"/>
            <a:ext cx="5905453" cy="40664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26" name="직사각형 25"/>
          <p:cNvSpPr/>
          <p:nvPr/>
        </p:nvSpPr>
        <p:spPr>
          <a:xfrm>
            <a:off x="6643596" y="2255294"/>
            <a:ext cx="429557" cy="230991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grpSp>
        <p:nvGrpSpPr>
          <p:cNvPr id="2" name="그룹 1"/>
          <p:cNvGrpSpPr/>
          <p:nvPr/>
        </p:nvGrpSpPr>
        <p:grpSpPr>
          <a:xfrm>
            <a:off x="1847001" y="2193751"/>
            <a:ext cx="5620431" cy="3804514"/>
            <a:chOff x="1776502" y="2210805"/>
            <a:chExt cx="5620431" cy="380451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6502" y="2210805"/>
              <a:ext cx="5620431" cy="3804514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3621789" y="2210806"/>
              <a:ext cx="1352599" cy="275480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55B0123D-ECEE-437E-9FC9-0A39EA94674F}"/>
              </a:ext>
            </a:extLst>
          </p:cNvPr>
          <p:cNvSpPr/>
          <p:nvPr/>
        </p:nvSpPr>
        <p:spPr>
          <a:xfrm>
            <a:off x="2060665" y="2268998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4ED6F37-A0B7-4235-B5CD-986F7AC3F36D}"/>
              </a:ext>
            </a:extLst>
          </p:cNvPr>
          <p:cNvSpPr/>
          <p:nvPr/>
        </p:nvSpPr>
        <p:spPr>
          <a:xfrm>
            <a:off x="6017802" y="2068766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F35FB622-0854-470D-9BC9-681860675B1A}"/>
              </a:ext>
            </a:extLst>
          </p:cNvPr>
          <p:cNvSpPr txBox="1"/>
          <p:nvPr/>
        </p:nvSpPr>
        <p:spPr>
          <a:xfrm>
            <a:off x="2473331" y="2943892"/>
            <a:ext cx="902811" cy="25391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 err="1">
                <a:latin typeface="Calibri (본문)"/>
              </a:rPr>
              <a:t>칼바람</a:t>
            </a:r>
            <a:r>
              <a:rPr lang="ko-KR" altLang="en-US" sz="1050" dirty="0">
                <a:latin typeface="Calibri (본문)"/>
              </a:rPr>
              <a:t> 분석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358088" y="1055277"/>
            <a:ext cx="6598256" cy="5282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800" dirty="0">
              <a:solidFill>
                <a:srgbClr val="00B05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7083" y="1252118"/>
            <a:ext cx="5905453" cy="488886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897" y="1863361"/>
            <a:ext cx="5637109" cy="4129423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4032870" y="1784749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574030" y="2404483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590461" y="2986670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574030" y="2818812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47001" y="1863361"/>
            <a:ext cx="2185869" cy="507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566976" y="2301374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4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407776" y="2267425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479757" y="3859355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142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765"/>
              </p:ext>
            </p:extLst>
          </p:nvPr>
        </p:nvGraphicFramePr>
        <p:xfrm>
          <a:off x="1178560" y="315595"/>
          <a:ext cx="9923781" cy="6169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471">
                <a:tc rowSpan="3"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400" b="0" i="0" strike="noStrike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관리자 컨텐츠</a:t>
                      </a:r>
                      <a:endParaRPr lang="ko-KR" altLang="en-US" sz="1400" b="0" i="0" strike="noStrike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3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admincontents.jsp</a:t>
                      </a:r>
                      <a:endParaRPr lang="ko-KR" altLang="en-US" sz="3200" b="1" strike="noStrike" kern="12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800" strike="noStrike" kern="1200">
                          <a:solidFill>
                            <a:srgbClr val="000000"/>
                          </a:solidFill>
                        </a:rPr>
                        <a:t>작성날짜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800" strike="noStrike" kern="1200">
                          <a:solidFill>
                            <a:srgbClr val="000000"/>
                          </a:solidFill>
                        </a:rPr>
                        <a:t>2021-12-17</a:t>
                      </a:r>
                      <a:endParaRPr lang="ko-KR" altLang="en-US" sz="80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71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800" strike="noStrike" kern="1200">
                          <a:solidFill>
                            <a:srgbClr val="000000"/>
                          </a:solidFill>
                        </a:rPr>
                        <a:t>수정날짜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800" strike="noStrike" kern="1200">
                          <a:solidFill>
                            <a:srgbClr val="000000"/>
                          </a:solidFill>
                        </a:rPr>
                        <a:t>2021-12-17</a:t>
                      </a:r>
                      <a:endParaRPr lang="ko-KR" altLang="en-US" sz="80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471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800" strike="noStrike" kern="1200">
                          <a:solidFill>
                            <a:srgbClr val="000000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800" strike="noStrike" kern="1200">
                          <a:solidFill>
                            <a:srgbClr val="000000"/>
                          </a:solidFill>
                        </a:rPr>
                        <a:t>변성희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0613">
                <a:tc gridSpan="2"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800" strike="noStrike" kern="1200" dirty="0">
                          <a:solidFill>
                            <a:srgbClr val="000000"/>
                          </a:solidFill>
                        </a:rPr>
                        <a:t>　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시 밑에 </a:t>
                      </a:r>
                      <a:r>
                        <a:rPr lang="ko-KR" altLang="en-US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뜸 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메인검색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→/rest/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회원 </a:t>
                      </a:r>
                      <a:r>
                        <a:rPr lang="ko-KR" altLang="en-US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밑에 </a:t>
                      </a:r>
                      <a:r>
                        <a:rPr lang="ko-KR" altLang="en-US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모달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번과 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/rest/</a:t>
                      </a:r>
                      <a:r>
                        <a:rPr lang="en-US" altLang="ko-KR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US" altLang="ko-KR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userinfo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정보 뿌리기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/rest/</a:t>
                      </a:r>
                      <a:r>
                        <a:rPr lang="en-US" altLang="ko-KR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US" altLang="ko-KR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userinfo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Duo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그거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모달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on/off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페이징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/admin/member/{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pageNum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31"/>
          <p:cNvSpPr txBox="1"/>
          <p:nvPr/>
        </p:nvSpPr>
        <p:spPr>
          <a:xfrm>
            <a:off x="3434080" y="1922780"/>
            <a:ext cx="184150" cy="3270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500" b="1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1117113"/>
            <a:ext cx="6500552" cy="520887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557710" y="2671679"/>
            <a:ext cx="811417" cy="4712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 err="1" smtClean="0">
                <a:solidFill>
                  <a:schemeClr val="tx1"/>
                </a:solidFill>
              </a:rPr>
              <a:t>게시글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승인요청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/>
                </a:solidFill>
              </a:rPr>
              <a:t>매칭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37853" y="3397859"/>
            <a:ext cx="831274" cy="66567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1537852" y="1810557"/>
            <a:ext cx="723207" cy="2244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dirty="0" smtClean="0">
                <a:solidFill>
                  <a:schemeClr val="tx1"/>
                </a:solidFill>
              </a:rPr>
              <a:t>대시보드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37851" y="2116975"/>
            <a:ext cx="723207" cy="2244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smtClean="0">
                <a:solidFill>
                  <a:schemeClr val="tx1"/>
                </a:solidFill>
              </a:rPr>
              <a:t>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57710" y="2438893"/>
            <a:ext cx="723207" cy="2244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dirty="0" smtClean="0">
                <a:solidFill>
                  <a:schemeClr val="tx1"/>
                </a:solidFill>
              </a:rPr>
              <a:t>컨텐츠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14705" y="1205346"/>
            <a:ext cx="332510" cy="3509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246" y="3869857"/>
            <a:ext cx="5248968" cy="154305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536315" y="1746866"/>
            <a:ext cx="826852" cy="22444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smtClean="0">
                <a:solidFill>
                  <a:schemeClr val="tx1"/>
                </a:solidFill>
              </a:rPr>
              <a:t>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315078" y="3734580"/>
            <a:ext cx="593963" cy="1866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328005" y="4138047"/>
            <a:ext cx="519210" cy="1903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323878" y="4545174"/>
            <a:ext cx="593963" cy="1866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323878" y="4948648"/>
            <a:ext cx="593963" cy="1866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336339" y="4490175"/>
            <a:ext cx="519210" cy="1903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313726" y="5108940"/>
            <a:ext cx="390966" cy="1404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4059" y="4799485"/>
            <a:ext cx="429879" cy="21787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192" y="1230447"/>
            <a:ext cx="219075" cy="2286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904" y="2455624"/>
            <a:ext cx="197154" cy="20572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911" y="2772827"/>
            <a:ext cx="5257303" cy="26400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98246" y="3237547"/>
            <a:ext cx="5248968" cy="18713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48" name="직사각형 47"/>
          <p:cNvSpPr/>
          <p:nvPr/>
        </p:nvSpPr>
        <p:spPr>
          <a:xfrm>
            <a:off x="2742566" y="2898316"/>
            <a:ext cx="1302904" cy="2244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dirty="0" err="1" smtClean="0">
                <a:solidFill>
                  <a:schemeClr val="tx1"/>
                </a:solidFill>
              </a:rPr>
              <a:t>게시글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승요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매칭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93941" y="4080458"/>
            <a:ext cx="4638502" cy="4497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3000" b="1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3000" b="1" dirty="0" smtClean="0">
                <a:solidFill>
                  <a:schemeClr val="tx1"/>
                </a:solidFill>
              </a:rPr>
              <a:t> 정보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93941" y="4646707"/>
            <a:ext cx="4638502" cy="4497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3000" b="1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3000" b="1" dirty="0" smtClean="0">
                <a:solidFill>
                  <a:schemeClr val="tx1"/>
                </a:solidFill>
              </a:rPr>
              <a:t> 정보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406" y="3539378"/>
            <a:ext cx="219075" cy="228600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4636671" y="5335950"/>
            <a:ext cx="720436" cy="312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200" dirty="0" err="1" smtClean="0">
                <a:solidFill>
                  <a:schemeClr val="tx1"/>
                </a:solidFill>
              </a:rPr>
              <a:t>페이징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26484" y="3493193"/>
            <a:ext cx="4638502" cy="4497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3000" b="1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3000" b="1" dirty="0" smtClean="0">
                <a:solidFill>
                  <a:schemeClr val="tx1"/>
                </a:solidFill>
              </a:rPr>
              <a:t> 정보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6"/>
          <a:srcRect b="12948"/>
          <a:stretch/>
        </p:blipFill>
        <p:spPr>
          <a:xfrm>
            <a:off x="2598246" y="1695038"/>
            <a:ext cx="5315470" cy="411789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2598246" y="2177840"/>
            <a:ext cx="5248968" cy="6735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3000" dirty="0" smtClean="0">
                <a:solidFill>
                  <a:schemeClr val="tx1"/>
                </a:solidFill>
              </a:rPr>
              <a:t>검색한 무언가 뜨는 자리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35231" y="1778702"/>
            <a:ext cx="2383331" cy="23952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dirty="0" smtClean="0">
                <a:solidFill>
                  <a:schemeClr val="tx1"/>
                </a:solidFill>
              </a:rPr>
              <a:t>회원 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291" y="4200713"/>
            <a:ext cx="219075" cy="22860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509" y="4709156"/>
            <a:ext cx="219075" cy="228600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7156249" y="2871501"/>
            <a:ext cx="621575" cy="312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74" name="도형 10"/>
          <p:cNvSpPr>
            <a:spLocks/>
          </p:cNvSpPr>
          <p:nvPr/>
        </p:nvSpPr>
        <p:spPr>
          <a:xfrm>
            <a:off x="2553540" y="1628907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도형 10"/>
          <p:cNvSpPr>
            <a:spLocks/>
          </p:cNvSpPr>
          <p:nvPr/>
        </p:nvSpPr>
        <p:spPr>
          <a:xfrm>
            <a:off x="2502165" y="2216271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6" name="도형 10"/>
          <p:cNvSpPr>
            <a:spLocks/>
          </p:cNvSpPr>
          <p:nvPr/>
        </p:nvSpPr>
        <p:spPr>
          <a:xfrm>
            <a:off x="2673740" y="3381433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77" name="도형 10"/>
          <p:cNvSpPr>
            <a:spLocks/>
          </p:cNvSpPr>
          <p:nvPr/>
        </p:nvSpPr>
        <p:spPr>
          <a:xfrm>
            <a:off x="7362999" y="3500206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6739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48761"/>
              </p:ext>
            </p:extLst>
          </p:nvPr>
        </p:nvGraphicFramePr>
        <p:xfrm>
          <a:off x="1125419" y="315813"/>
          <a:ext cx="9938822" cy="6211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5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9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챔피언 정보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err="1" smtClean="0">
                          <a:effectLst/>
                        </a:rPr>
                        <a:t>champ.jsp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작성날짜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수정날짜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홍준영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26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indent="-342900" algn="l" fontAlgn="ctr">
                        <a:buAutoNum type="arabicPeriod"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자리를 제외한 모두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en-US" altLang="ko-KR" sz="800" u="none" strike="noStrike" dirty="0" smtClean="0">
                        <a:effectLst/>
                      </a:endParaRPr>
                    </a:p>
                    <a:p>
                      <a:pPr marL="342900" indent="-342900" algn="l" fontAlgn="ctr">
                        <a:buAutoNum type="arabicPeriod"/>
                      </a:pPr>
                      <a:endParaRPr lang="en-US" altLang="ko-KR" sz="800" u="none" strike="noStrike" dirty="0" smtClean="0">
                        <a:effectLst/>
                      </a:endParaRP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카운터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matchup.jsp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(/matchup?~~)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fontAlgn="ctr">
                        <a:buAutoNum type="arabicPeriod"/>
                      </a:pP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96709" y="1118254"/>
            <a:ext cx="6598256" cy="5282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80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04605" y="1396538"/>
            <a:ext cx="6127766" cy="47891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4" name="TextBox 31"/>
          <p:cNvSpPr txBox="1"/>
          <p:nvPr/>
        </p:nvSpPr>
        <p:spPr>
          <a:xfrm>
            <a:off x="3433763" y="1922463"/>
            <a:ext cx="184150" cy="3270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500" b="1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895" y="1611185"/>
            <a:ext cx="5639186" cy="18102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244" y="3556227"/>
            <a:ext cx="5767400" cy="262942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709096" y="5414009"/>
            <a:ext cx="1678985" cy="771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72244" y="1611185"/>
            <a:ext cx="5615837" cy="31127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5541237" y="4056037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5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41496"/>
              </p:ext>
            </p:extLst>
          </p:nvPr>
        </p:nvGraphicFramePr>
        <p:xfrm>
          <a:off x="1178578" y="328335"/>
          <a:ext cx="9839046" cy="6201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99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 smtClean="0">
                          <a:effectLst/>
                        </a:rPr>
                        <a:t>랭킹게시판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err="1" smtClean="0">
                          <a:effectLst/>
                        </a:rPr>
                        <a:t>rank.jsp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수정날짜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민준홍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7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유저 </a:t>
                      </a:r>
                      <a:r>
                        <a:rPr lang="ko-KR" altLang="en-US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전적검색</a:t>
                      </a: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summoners.jsp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(/</a:t>
                      </a:r>
                      <a:r>
                        <a:rPr lang="en-US" altLang="ko-KR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summoners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정보는 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지정된 테이블에서 </a:t>
                      </a:r>
                      <a:r>
                        <a:rPr lang="ko-KR" alt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뽑아냄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96709" y="1118254"/>
            <a:ext cx="6598256" cy="5282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9666" y="1346662"/>
            <a:ext cx="6242858" cy="48265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31"/>
          <p:cNvSpPr txBox="1"/>
          <p:nvPr/>
        </p:nvSpPr>
        <p:spPr>
          <a:xfrm>
            <a:off x="4287203" y="1922463"/>
            <a:ext cx="184150" cy="3270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29" y="1922463"/>
            <a:ext cx="6010015" cy="3732212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1296709" y="3681935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2185884" y="2354670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48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377058"/>
              </p:ext>
            </p:extLst>
          </p:nvPr>
        </p:nvGraphicFramePr>
        <p:xfrm>
          <a:off x="1178578" y="315809"/>
          <a:ext cx="9839046" cy="6201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99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 smtClean="0">
                          <a:effectLst/>
                        </a:rPr>
                        <a:t>매치업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 게시판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err="1" smtClean="0">
                          <a:effectLst/>
                        </a:rPr>
                        <a:t>matchup.jsp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수정날짜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민준홍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7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비동기 </a:t>
                      </a:r>
                      <a:r>
                        <a:rPr lang="ko-KR" altLang="en-US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받아온거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띄우고 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챔피언 </a:t>
                      </a:r>
                      <a:r>
                        <a:rPr lang="ko-KR" altLang="en-US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해당 </a:t>
                      </a:r>
                      <a:r>
                        <a:rPr lang="ko-KR" altLang="en-US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챔프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명 넘김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비동기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96709" y="1118254"/>
            <a:ext cx="6598256" cy="5282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04604" y="1346662"/>
            <a:ext cx="6242858" cy="482659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31"/>
          <p:cNvSpPr txBox="1"/>
          <p:nvPr/>
        </p:nvSpPr>
        <p:spPr>
          <a:xfrm>
            <a:off x="4287203" y="1922463"/>
            <a:ext cx="184150" cy="3270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97" y="1346662"/>
            <a:ext cx="5267817" cy="472684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1708935" y="2974972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5502949" y="3248722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87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62000"/>
              </p:ext>
            </p:extLst>
          </p:nvPr>
        </p:nvGraphicFramePr>
        <p:xfrm>
          <a:off x="1178578" y="315809"/>
          <a:ext cx="9839046" cy="6201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99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 smtClean="0">
                          <a:effectLst/>
                        </a:rPr>
                        <a:t>듀오찾기</a:t>
                      </a:r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err="1" smtClean="0">
                          <a:effectLst/>
                        </a:rPr>
                        <a:t>duolist.jsp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수정날짜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윤희종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7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챔피언 분석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/</a:t>
                      </a: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불러오기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비동기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(/rest/</a:t>
                      </a:r>
                      <a:r>
                        <a:rPr lang="en-US" altLang="ko-KR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duolist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n-US" altLang="ko-KR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pageNum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라인별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구분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→(/rest/duo/list/{lane}/{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pageNum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pPr algn="l" fontAlgn="ctr"/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ctr"/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96709" y="1118254"/>
            <a:ext cx="6598256" cy="5282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80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1230" y="1288473"/>
            <a:ext cx="6209606" cy="484628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4" name="TextBox 31"/>
          <p:cNvSpPr txBox="1"/>
          <p:nvPr/>
        </p:nvSpPr>
        <p:spPr>
          <a:xfrm>
            <a:off x="4339200" y="1922463"/>
            <a:ext cx="184150" cy="3270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500" b="1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32" y="2258180"/>
            <a:ext cx="5918663" cy="3050742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2047244" y="3760520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1971043" y="3201445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4003483" y="2547761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8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37262"/>
              </p:ext>
            </p:extLst>
          </p:nvPr>
        </p:nvGraphicFramePr>
        <p:xfrm>
          <a:off x="1178560" y="315595"/>
          <a:ext cx="9923781" cy="6169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471">
                <a:tc rowSpan="3"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400" b="0" i="0" strike="noStrike" kern="1200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사용자분석</a:t>
                      </a:r>
                      <a:endParaRPr lang="ko-KR" altLang="en-US" sz="1400" b="0" i="0" strike="noStrike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32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Summonerstat.jsp</a:t>
                      </a:r>
                      <a:endParaRPr lang="ko-KR" altLang="en-US" sz="3200" b="1" strike="noStrike" kern="12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800" strike="noStrike" kern="1200">
                          <a:solidFill>
                            <a:srgbClr val="000000"/>
                          </a:solidFill>
                        </a:rPr>
                        <a:t>작성날짜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800" strike="noStrike" kern="1200">
                          <a:solidFill>
                            <a:srgbClr val="000000"/>
                          </a:solidFill>
                        </a:rPr>
                        <a:t>2021-12-17</a:t>
                      </a:r>
                      <a:endParaRPr lang="ko-KR" altLang="en-US" sz="80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71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800" strike="noStrike" kern="1200">
                          <a:solidFill>
                            <a:srgbClr val="000000"/>
                          </a:solidFill>
                        </a:rPr>
                        <a:t>수정날짜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800" strike="noStrike" kern="1200">
                          <a:solidFill>
                            <a:srgbClr val="000000"/>
                          </a:solidFill>
                        </a:rPr>
                        <a:t>2021-12-17</a:t>
                      </a:r>
                      <a:endParaRPr lang="ko-KR" altLang="en-US" sz="800" strike="noStrike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471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800" strike="noStrike" kern="1200">
                          <a:solidFill>
                            <a:srgbClr val="000000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800" strike="noStrike" kern="1200">
                          <a:solidFill>
                            <a:srgbClr val="000000"/>
                          </a:solidFill>
                        </a:rPr>
                        <a:t>변성희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0613">
                <a:tc gridSpan="2"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800" strike="noStrike" kern="1200">
                          <a:solidFill>
                            <a:srgbClr val="000000"/>
                          </a:solidFill>
                        </a:rPr>
                        <a:t>　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불러오되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라인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most</a:t>
                      </a:r>
                      <a:r>
                        <a:rPr lang="ko-KR" altLang="en-US" sz="14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를기준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(?)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96670" y="1118235"/>
            <a:ext cx="6598285" cy="52825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80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96291" y="1404851"/>
            <a:ext cx="6136409" cy="478068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4" name="TextBox 31"/>
          <p:cNvSpPr txBox="1"/>
          <p:nvPr/>
        </p:nvSpPr>
        <p:spPr>
          <a:xfrm>
            <a:off x="3434080" y="1922780"/>
            <a:ext cx="184150" cy="3270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500" b="1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66620" y="4140089"/>
            <a:ext cx="1840604" cy="28967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242" y="1486604"/>
            <a:ext cx="3399856" cy="4545825"/>
          </a:xfrm>
          <a:prstGeom prst="rect">
            <a:avLst/>
          </a:prstGeom>
        </p:spPr>
      </p:pic>
      <p:sp>
        <p:nvSpPr>
          <p:cNvPr id="28" name="도형 10"/>
          <p:cNvSpPr>
            <a:spLocks/>
          </p:cNvSpPr>
          <p:nvPr/>
        </p:nvSpPr>
        <p:spPr>
          <a:xfrm>
            <a:off x="2166620" y="1567793"/>
            <a:ext cx="240401" cy="240401"/>
          </a:xfrm>
          <a:prstGeom prst="ellipse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84500" y="2249805"/>
            <a:ext cx="520699" cy="1749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800" dirty="0" err="1" smtClean="0">
                <a:solidFill>
                  <a:schemeClr val="tx1"/>
                </a:solidFill>
              </a:rPr>
              <a:t>시즌바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04007" y="2532069"/>
            <a:ext cx="614223" cy="2404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dirty="0" smtClean="0">
                <a:solidFill>
                  <a:schemeClr val="tx1"/>
                </a:solidFill>
              </a:rPr>
              <a:t>탑 </a:t>
            </a:r>
            <a:r>
              <a:rPr lang="en-US" altLang="ko-KR" sz="1000" dirty="0" smtClean="0">
                <a:solidFill>
                  <a:schemeClr val="tx1"/>
                </a:solidFill>
              </a:rPr>
              <a:t>80%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28721" y="2532069"/>
            <a:ext cx="744854" cy="2404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000" dirty="0" smtClean="0">
                <a:solidFill>
                  <a:schemeClr val="tx1"/>
                </a:solidFill>
              </a:rPr>
              <a:t>미드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en-US" altLang="ko-KR" sz="1000" dirty="0" smtClean="0">
                <a:solidFill>
                  <a:schemeClr val="tx1"/>
                </a:solidFill>
              </a:rPr>
              <a:t>0%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34565" y="3575110"/>
            <a:ext cx="541845" cy="2404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most1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21521" y="3605189"/>
            <a:ext cx="541845" cy="24040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most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9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610599"/>
              </p:ext>
            </p:extLst>
          </p:nvPr>
        </p:nvGraphicFramePr>
        <p:xfrm>
          <a:off x="1178578" y="315809"/>
          <a:ext cx="9839046" cy="6201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99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 smtClean="0">
                          <a:effectLst/>
                        </a:rPr>
                        <a:t>로그인창</a:t>
                      </a:r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err="1" smtClean="0">
                          <a:effectLst/>
                        </a:rPr>
                        <a:t>login.jsp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수정날짜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윤희종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7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성공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main.jsp</a:t>
                      </a:r>
                      <a:r>
                        <a:rPr lang="ko-KR" alt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/main)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실패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login.jsp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(/login)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ID/PW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찾기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idfind.jsp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(/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idfind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pwfind.jsp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(/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pwfind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agree.jsp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(/agree)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96709" y="1118254"/>
            <a:ext cx="6598256" cy="5282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80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9665" y="1313411"/>
            <a:ext cx="6217919" cy="48213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4" name="TextBox 31"/>
          <p:cNvSpPr txBox="1"/>
          <p:nvPr/>
        </p:nvSpPr>
        <p:spPr>
          <a:xfrm>
            <a:off x="4339200" y="1922463"/>
            <a:ext cx="184150" cy="3270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500" b="1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03109" y="2592009"/>
            <a:ext cx="4053952" cy="213451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304" y="1431175"/>
            <a:ext cx="3308241" cy="46121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358342" y="2249488"/>
            <a:ext cx="2560320" cy="12469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3123251" y="5110016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4537980" y="4503223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4588624" y="5389968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15840" y="4754880"/>
            <a:ext cx="1102822" cy="228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smtClean="0">
                <a:solidFill>
                  <a:schemeClr val="tx1"/>
                </a:solidFill>
              </a:rPr>
              <a:t>비밀번호찾기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58342" y="4754880"/>
            <a:ext cx="1237495" cy="3085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dirty="0" err="1" smtClean="0">
                <a:solidFill>
                  <a:schemeClr val="tx1"/>
                </a:solidFill>
              </a:rPr>
              <a:t>아이디찾기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66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73835"/>
              </p:ext>
            </p:extLst>
          </p:nvPr>
        </p:nvGraphicFramePr>
        <p:xfrm>
          <a:off x="1178578" y="315809"/>
          <a:ext cx="9839046" cy="6201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0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99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</a:rPr>
                        <a:t>약관 동의</a:t>
                      </a:r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 err="1" smtClean="0">
                          <a:effectLst/>
                        </a:rPr>
                        <a:t>Agree.jsp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수정날짜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2021-12-17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작성자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윤희종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7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모두 동의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altLang="ko-KR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약관동의 모두 체크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모두 체크 안될 시 비활성화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창으로</a:t>
                      </a:r>
                      <a:endParaRPr lang="en-US" altLang="ko-KR" sz="140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join.jsp</a:t>
                      </a: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(/join)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창으로</a:t>
                      </a:r>
                      <a:endParaRPr lang="en-US" altLang="ko-KR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main.jsp</a:t>
                      </a:r>
                      <a:r>
                        <a:rPr lang="en-US" altLang="ko-KR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(/main)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96709" y="1118254"/>
            <a:ext cx="6598256" cy="5282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800">
              <a:solidFill>
                <a:srgbClr val="00B05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79665" y="1313411"/>
            <a:ext cx="6217919" cy="482134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5" name="TextBox 31"/>
          <p:cNvSpPr txBox="1"/>
          <p:nvPr/>
        </p:nvSpPr>
        <p:spPr>
          <a:xfrm>
            <a:off x="4339200" y="1922463"/>
            <a:ext cx="184150" cy="3270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500" b="1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03109" y="2592009"/>
            <a:ext cx="4053952" cy="213451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8" name="직사각형 7"/>
          <p:cNvSpPr/>
          <p:nvPr/>
        </p:nvSpPr>
        <p:spPr>
          <a:xfrm>
            <a:off x="3358342" y="2249488"/>
            <a:ext cx="2560320" cy="124695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ko-KR" altLang="en-US" sz="11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389" y="1442262"/>
            <a:ext cx="2936225" cy="4330932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5491733" y="5124976"/>
            <a:ext cx="335717" cy="335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5678018" y="2249488"/>
            <a:ext cx="317292" cy="3325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A18712-42A7-4679-9371-D0F283120B5E}"/>
              </a:ext>
            </a:extLst>
          </p:cNvPr>
          <p:cNvSpPr/>
          <p:nvPr/>
        </p:nvSpPr>
        <p:spPr>
          <a:xfrm>
            <a:off x="4302785" y="5104261"/>
            <a:ext cx="335717" cy="355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7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75000"/>
              <a:lumOff val="25000"/>
            </a:schemeClr>
          </a:solidFill>
        </a:ln>
      </a:spPr>
      <a:bodyPr rtlCol="0" anchor="t"/>
      <a:lstStyle>
        <a:defPPr algn="l">
          <a:defRPr sz="11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1191</Words>
  <Application>Microsoft Office PowerPoint</Application>
  <PresentationFormat>와이드스크린</PresentationFormat>
  <Paragraphs>591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Arial Unicode MS</vt:lpstr>
      <vt:lpstr>Calibri (본문)</vt:lpstr>
      <vt:lpstr>inherit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user</cp:lastModifiedBy>
  <cp:revision>189</cp:revision>
  <dcterms:created xsi:type="dcterms:W3CDTF">2021-12-17T05:56:58Z</dcterms:created>
  <dcterms:modified xsi:type="dcterms:W3CDTF">2023-04-25T01:00:45Z</dcterms:modified>
</cp:coreProperties>
</file>