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On Macs/Linux, when using virtualenv, you won't need to sudo pip install.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On Macs/Linux, when using virtualenv, you won't need to sudo pip install.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Red are deletions, dark green are additions. Also note the plus / minus signs on the far left.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Before doing this step, make sure nobody has any existing SQLite database in the folder from a previous installation or it'll be overwritten.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Take some time with this! Save your changes and refresh the page.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" name="Shape 14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6" name="Shape 16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7" name="Shape 17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Objective</a:t>
              </a:r>
            </a:p>
          </p:txBody>
        </p:sp>
      </p:grpSp>
      <p:pic>
        <p:nvPicPr>
          <p:cNvPr id="19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spd="med" advClick="1"/>
  <p:txStyles>
    <p:titleStyle>
      <a:lvl1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127.0.0.1:8000/admin" TargetMode="External"/><Relationship Id="rId3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127.0.0.1:8000" TargetMode="External"/><Relationship Id="rId3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hannonturner/digital-resolution" TargetMode="External"/><Relationship Id="rId3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username/repository-you-want-to-clone.git" TargetMode="External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intro to web development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Shannon Turner</a:t>
            </a: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Twitter: @svt827</a:t>
            </a: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GitHub: @shannonturner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Before we can run the project, we'll need to set up a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virtual environment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Virtual environments allow you to separate your different installations of python and python libraries from one another.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helps you avoid version conflicts and run projects after you've cloned them.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67" name="Shape 6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Virtual environments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the terminal, run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pip install virtualenv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you're on a Mac, you'll probably need to run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sudo pip install virtualenv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will install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virtualenv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which will allow you to create new virtual environments.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71" name="Shape 7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Get virtualenv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We want to create a virtual environment for our new project.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my example, I was in the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github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folder when I cloned my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digital-resolution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repo.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I'll want to navigate back to the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github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folder now.  If you haven't changed folders since cloning, good!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75" name="Shape 7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virtualenv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From the github folder, I'm going to run the following command in the terminal: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virtualenv digital-resolution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creates a new virtualenv in the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digital-resolution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folder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79" name="Shape 7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Creating a virtualenv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When you run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virtualenv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it creates a new, separate python installation in that folder. 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installation creates new folders (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bin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include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lib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) inside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digital-resolution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need to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activate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your virtualenv before you can use it for this project.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83" name="Shape 8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 does it do?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73034" indent="-273034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To activate your virtualenv, change directory into the digital-resolution folder.</a:t>
            </a: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3034" indent="-273034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3034" indent="-273034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From there, in the terminal, run:</a:t>
            </a: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3034" indent="-273034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3034" indent="-273034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source bin/activate</a:t>
            </a:r>
            <a:endParaRPr b="1"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3034" indent="-273034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3034" indent="-273034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You'll notice your command prompt has changed a bit! This is a cue that your virtualenv is active.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87" name="Shape 8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activating your virtualenv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All of the necessary libraries needed to run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digital-resolutions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have been saved in a file called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requirements.txt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Make sure your virtualenv is active, then in the terminal, run: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pip install -r requirements.txt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91" name="Shape 9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installing requirements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pip install -r requirements.txt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installs all of the python libraries this project needs into your virtual environment.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requirements.txt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is a special file that I included in the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digital-resolutions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repo to make it easier to install all the libraries you need.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97" name="Shape 9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installing requirements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What's in requirements.txt?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It's a list of names of python</a:t>
            </a:r>
            <a:b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libraries and which versions to install.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Python will auto generate this file when you run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pip freeze &gt; requirements.txt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(don't do this now, but remember for later!)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03" name="Shape 10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installing requirements</a:t>
            </a:r>
          </a:p>
        </p:txBody>
      </p:sp>
      <p:pic>
        <p:nvPicPr>
          <p:cNvPr id="104" name="requirements_tx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0334" y="1137282"/>
            <a:ext cx="3225801" cy="143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My version of digital-resolutions uses a PostgreSQL database.  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Setting that up on our computers would take about 45 minutes by itself, so let's use a simpler solution.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There's a type of database called SQLite that creates a small database file.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08" name="Shape 10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making a change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Copy a project from Github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Make changes to that project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Test those changes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Upload your new version to Github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about virtual environments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about web development in Django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To use SQLite instead of PostgreSQL, we need to edit our </a:t>
            </a:r>
            <a:r>
              <a:rPr b="1"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settings.py</a:t>
            </a: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file. Find the DATABASES variable (line 60) and change it to:</a:t>
            </a: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12" name="Shape 11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making a change</a:t>
            </a:r>
          </a:p>
        </p:txBody>
      </p:sp>
      <p:pic>
        <p:nvPicPr>
          <p:cNvPr id="113" name="django-sqli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51049"/>
            <a:ext cx="9144001" cy="2537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keeps track of any changes you've made to your files.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the terminal,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status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will tell you which files you have modified since the time you cloned or last committed.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17" name="Shape 11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Git notices our changes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status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also tells us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branch we're on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hints on how to add files or to discard changes we've made.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21" name="Shape 12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git status</a:t>
            </a:r>
          </a:p>
        </p:txBody>
      </p:sp>
      <p:pic>
        <p:nvPicPr>
          <p:cNvPr id="122" name="git-statu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76323"/>
            <a:ext cx="9144001" cy="1994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To see the changes we've made in detail, you'll run </a:t>
            </a:r>
            <a:r>
              <a:rPr b="1"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diff</a:t>
            </a: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.</a:t>
            </a: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diff</a:t>
            </a: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will show you all of the changes you've made to all of your files in this repo since your last commit.</a:t>
            </a: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diff settings.py</a:t>
            </a: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will show you the changes you've made just to the </a:t>
            </a:r>
            <a:r>
              <a:rPr b="1"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settings.py</a:t>
            </a: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file since your last commit.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26" name="Shape 12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git diff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2800"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30" name="Shape 13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git diff</a:t>
            </a:r>
          </a:p>
        </p:txBody>
      </p:sp>
      <p:pic>
        <p:nvPicPr>
          <p:cNvPr id="131" name="git-dif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565001"/>
            <a:ext cx="9144001" cy="5558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40029" indent="-240029" defTabSz="36576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2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Make sure your virtualenv is active and you're in the </a:t>
            </a:r>
            <a:r>
              <a:rPr b="1" sz="22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digital-resolutions</a:t>
            </a:r>
            <a:r>
              <a:rPr sz="22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folder.</a:t>
            </a:r>
            <a:endParaRPr sz="22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40029" indent="-240029" defTabSz="36576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2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40029" indent="-240029" defTabSz="36576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2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the terminal, run </a:t>
            </a:r>
            <a:r>
              <a:rPr b="1" sz="22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./manage.py syncdb</a:t>
            </a:r>
            <a:endParaRPr b="1" sz="22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40029" indent="-240029" defTabSz="36576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b="1" sz="22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40029" indent="-240029" defTabSz="36576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2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will create the database tables Django needs to run.</a:t>
            </a:r>
            <a:endParaRPr sz="22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40029" indent="-240029" defTabSz="36576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2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40029" indent="-240029" defTabSz="36576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2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will also prompt you to create a superuser account for your Django admin. This is important, so write down your username and password!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37" name="Shape 13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django setup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Make sure your virtualenv is active and you're in the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digital-resolutions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folder.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the terminal, run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./manage.py runserver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will tell Django to run a web server locally on your computer. Only you can access it.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43" name="Shape 14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django setup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Django failed, it'll give us an error.  If it succeeded, you should see a message something like:</a:t>
            </a: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Open a web browser and go to </a:t>
            </a:r>
            <a:r>
              <a:rPr b="1"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http://127.0.0.1:8000/admin</a:t>
            </a: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to see if it worked! 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47" name="Shape 14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is django running?</a:t>
            </a:r>
          </a:p>
        </p:txBody>
      </p:sp>
      <p:pic>
        <p:nvPicPr>
          <p:cNvPr id="148" name="django-runserv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085669"/>
            <a:ext cx="9144000" cy="1540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82035" indent="-282035" defTabSz="429768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3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it looks like this, we're in good shape!</a:t>
            </a: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82035" indent="-282035" defTabSz="429768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82035" indent="-282035" defTabSz="429768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82035" indent="-282035" defTabSz="429768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82035" indent="-282035" defTabSz="429768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82035" indent="-282035" defTabSz="429768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82035" indent="-282035" defTabSz="429768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3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82035" indent="-282035" defTabSz="429768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3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Log in with your Django admin superuser credentials you just created.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52" name="Shape 1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is django running?</a:t>
            </a:r>
          </a:p>
        </p:txBody>
      </p:sp>
      <p:pic>
        <p:nvPicPr>
          <p:cNvPr id="153" name="django-admin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49" y="1826314"/>
            <a:ext cx="3924301" cy="2980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the admin panel, you should see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Resolutions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an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button.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57" name="Shape 15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In the django admin interface</a:t>
            </a:r>
          </a:p>
        </p:txBody>
      </p:sp>
      <p:pic>
        <p:nvPicPr>
          <p:cNvPr id="158" name="django-admin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50" y="3050802"/>
            <a:ext cx="6540501" cy="248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Forking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means to make an exact copy of another person's Github repository and save it to your account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Cloning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means to download an exact copy of a Github repository and save it to your computer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36" name="Shape 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overview: copying a project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Enter some text for your resolution and click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Save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Example: I want to learn web development!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62" name="Shape 16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In the django admin interface</a:t>
            </a:r>
          </a:p>
        </p:txBody>
      </p:sp>
      <p:pic>
        <p:nvPicPr>
          <p:cNvPr id="163" name="django-admin-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22183"/>
            <a:ext cx="9144001" cy="2380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Did it work? Go to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http://127.0.0.1:8000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67" name="Shape 16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moment of truth</a:t>
            </a:r>
          </a:p>
        </p:txBody>
      </p:sp>
      <p:pic>
        <p:nvPicPr>
          <p:cNvPr id="168" name="django-succes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8978" y="2022181"/>
            <a:ext cx="6246863" cy="3654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Open up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digital-resolution/templates/resolutions.html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Sublime Text.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72" name="Shape 17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97763">
              <a:spcBef>
                <a:spcPts val="800"/>
              </a:spcBef>
              <a:defRPr cap="all" sz="348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80">
                <a:uFill>
                  <a:solidFill/>
                </a:uFill>
              </a:rPr>
              <a:t>now, let's make some real changes</a:t>
            </a:r>
          </a:p>
        </p:txBody>
      </p:sp>
      <p:pic>
        <p:nvPicPr>
          <p:cNvPr id="173" name="template-resolutio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4292" y="2387077"/>
            <a:ext cx="5516236" cy="3411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resolutions.html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Django uses this to display our resolutions on a  webpage.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77" name="Shape 17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97763">
              <a:spcBef>
                <a:spcPts val="800"/>
              </a:spcBef>
              <a:defRPr cap="all" sz="348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80">
                <a:uFill>
                  <a:solidFill/>
                </a:uFill>
              </a:rPr>
              <a:t>now, let's make some real changes</a:t>
            </a:r>
          </a:p>
        </p:txBody>
      </p:sp>
      <p:pic>
        <p:nvPicPr>
          <p:cNvPr id="178" name="template-resolutio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4291" y="2387077"/>
            <a:ext cx="5516236" cy="3411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Django's templates use a mix of HTML, CSS, logic, and variables all wrapped up together.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See line 62: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{{ resolution.text }}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82" name="Shape 18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html, css, python, etc.</a:t>
            </a:r>
          </a:p>
        </p:txBody>
      </p:sp>
      <p:pic>
        <p:nvPicPr>
          <p:cNvPr id="183" name="django-template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60294"/>
            <a:ext cx="9144000" cy="2616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Ideas of what you could change: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"Whats your #digitalresolution" text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CSS colors available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page refresh time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Whether or not/how often to show logos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Show different logos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layout of the page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Something else, get creative!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87" name="Shape 18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Make some changes!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You've each made different changes to your own local copies.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Now we're going to save those changes to our individual forks of the original project.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Remember, changes you make to your fork (copy) don't affect anyone else's!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93" name="Shape 19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once you've made changes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Step 1: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status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to see all of the files you've edited. Should be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settings.py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and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templates/resolutions.html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Step 2: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diff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to see line by line all of your deletions and insertions (changes) for each file. Make sure those look good! If not, edit the files, save, and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diff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again.</a:t>
            </a:r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97" name="Shape 19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saving changes to your repo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Step 3: Use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add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to add the files you changed.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add settings.py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add templates/resolutions.html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57237" indent="-300037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There are other ways to add all changed files, but I personally like this method because I can choose which files I add.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01" name="Shape 20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saving changes to your repo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37029" indent="-237029" defTabSz="36118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2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Step 4: Commit your changes using </a:t>
            </a:r>
            <a:br>
              <a:rPr sz="22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b="1" sz="22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commit -m "Lowered page refresh time to 15 seconds" </a:t>
            </a:r>
            <a:endParaRPr b="1" sz="22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37029" indent="-237029" defTabSz="36118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b="1" sz="22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37029" indent="-237029" defTabSz="36118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2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Substitute your own commit message inside the quotes! (Maybe you didn't adjust the page refresh time)</a:t>
            </a:r>
            <a:endParaRPr sz="22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37029" indent="-237029" defTabSz="36118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2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37029" indent="-237029" defTabSz="36118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2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 descriptive! What changes to your files did you make? Say it here!</a:t>
            </a:r>
            <a:endParaRPr sz="22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37029" indent="-237029" defTabSz="36118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2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37029" indent="-237029" defTabSz="36118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2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your commit message, you can't end with an exclamation point</a:t>
            </a:r>
            <a:r>
              <a:rPr b="1" sz="22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! </a:t>
            </a:r>
            <a:r>
              <a:rPr sz="22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 do, you'll get an error.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05" name="Shape 20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saving changes to your repo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Fork this: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https://github.com/shannonturner/digital-resolution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 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40" name="Shape 4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to fork a repo</a:t>
            </a:r>
          </a:p>
        </p:txBody>
      </p:sp>
      <p:pic>
        <p:nvPicPr>
          <p:cNvPr id="41" name="clone-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111883"/>
            <a:ext cx="9144001" cy="3756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Step 5: Push your changes to Github using </a:t>
            </a:r>
            <a:b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push</a:t>
            </a: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Most likely, you'll be prompted for your Github username and password.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Visit your fork on Github.  Are your changes there? If so, celebrate!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09" name="Shape 20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saving changes to your repo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can't make changes to my repos without my permission.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But since my repos are public, you can fork (copy) mine and make changes to your copy all you want!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 make really cool changes, I could merge your changes into my original!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45" name="Shape 4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why fork?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300037" indent="-300037">
              <a:spcBef>
                <a:spcPts val="600"/>
              </a:spcBef>
              <a:buClr>
                <a:srgbClr val="000000"/>
              </a:buClr>
              <a:defRPr sz="28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 your newly-created fork, copy the Clone URL to the clipboard.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49" name="Shape 4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to CLone a repo</a:t>
            </a:r>
          </a:p>
        </p:txBody>
      </p:sp>
      <p:pic>
        <p:nvPicPr>
          <p:cNvPr id="50" name="clone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919" y="2289358"/>
            <a:ext cx="6372981" cy="3946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your newly-created fork, copy the Clone URL to the clipboard.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your terminal, navigate to the folder you'd like to store your local copy. 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 clone </a:t>
            </a:r>
            <a:r>
              <a:rPr b="1"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https://github.com/username/repository-you-want-to-clone.git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54" name="Shape 5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to CLone a repo</a:t>
            </a:r>
          </a:p>
        </p:txBody>
      </p:sp>
      <p:pic>
        <p:nvPicPr>
          <p:cNvPr id="55" name="clone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479777"/>
            <a:ext cx="9144001" cy="291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Did that fail? You'll need to install </a:t>
            </a:r>
            <a:r>
              <a:rPr b="1"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</a:t>
            </a: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onto your computer.</a:t>
            </a: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Did that work? Congratulations! You just downloaded an exact copy of a repo onto your computer! (Now help a neighbor)</a:t>
            </a: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70033" indent="-270033" defTabSz="411479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Cloning creates a folder (the name of the folder is the name of the repo) inside your current folder, with the entire repo's contents.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59" name="Shape 5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to CLone a repo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Cloning creates a copy of the project on your computer.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then run your local copy, make changes, and test those changes, all without affecting the original project.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is great for testing and for creating new features and designs!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63" name="Shape 6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why clone?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