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ée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0A8D2-FD27-4D4F-B639-792037EA8B5A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779BA-4E2E-4B2A-8100-2407377205C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779BA-4E2E-4B2A-8100-2407377205C8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Reconstituer le modèle 3D d’un objet à partir de photographies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de TIPE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fr-FR" dirty="0" smtClean="0"/>
              <a:t>Comment optimiser la reconstitution 3D avec des contraintes de complexité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choix de méthode : l’enveloppe visuelle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Détection de contours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Reconstruction informatique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système de représentation de structures 3D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La méthode de l’enveloppe visuelle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méthode passive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Une méthode de contours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Qu’est-ce qu’une enveloppe visuelle?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Définition : objet maximal donnant la même silhouette depuis un ensemble de points de vues donnés</a:t>
            </a:r>
          </a:p>
          <a:p>
            <a:r>
              <a:rPr lang="fr-FR" dirty="0" smtClean="0"/>
              <a:t>Depuis un point de vue : un cône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Depuis plusieurs points de vues : intersection des cônes</a:t>
            </a:r>
          </a:p>
        </p:txBody>
      </p:sp>
      <p:pic>
        <p:nvPicPr>
          <p:cNvPr id="4" name="Image 3" descr="Schema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636912"/>
            <a:ext cx="1728193" cy="12961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 4" descr="SchemasR2pho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age 5" descr="SchemasR1pho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636912"/>
            <a:ext cx="1728192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 6" descr="SchemasR1env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6216" y="2636912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Image 7" descr="SchemasR2env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6216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 descr="Schema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Flèche droite 11"/>
          <p:cNvSpPr/>
          <p:nvPr/>
        </p:nvSpPr>
        <p:spPr>
          <a:xfrm>
            <a:off x="2843808" y="3068960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5580112" y="3068960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2843808" y="5013176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580112" y="5085184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15616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 original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115616" y="55172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 original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851920" y="342900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cône correspondant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588224" y="34290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L’enveloppe visuelle correspondant à P1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27984" y="551723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Les cônes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516216" y="5445224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L’enveloppe visuelle correspondant à P1 et P2</a:t>
            </a:r>
            <a:endParaRPr lang="fr-FR" sz="11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A.La</a:t>
            </a:r>
            <a:r>
              <a:rPr lang="fr-FR" dirty="0" smtClean="0"/>
              <a:t> détection et segmentation des contours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Permet d’obtenir une image ne présentant que des contours</a:t>
            </a:r>
          </a:p>
          <a:p>
            <a:r>
              <a:rPr lang="fr-FR" dirty="0" smtClean="0"/>
              <a:t>Nombreuses méthodes : par exemple, un gradient discret	</a:t>
            </a:r>
          </a:p>
          <a:p>
            <a:endParaRPr lang="fr-FR" dirty="0"/>
          </a:p>
        </p:txBody>
      </p:sp>
      <p:pic>
        <p:nvPicPr>
          <p:cNvPr id="6" name="Image 5" descr="ro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708920"/>
            <a:ext cx="3024336" cy="30243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 6" descr="roller_contou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708920"/>
            <a:ext cx="3024000" cy="302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Flèche droite 7"/>
          <p:cNvSpPr/>
          <p:nvPr/>
        </p:nvSpPr>
        <p:spPr>
          <a:xfrm>
            <a:off x="3851920" y="3789040"/>
            <a:ext cx="151216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C. La reconstruction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partir des silhouettes, l’enveloppe visuelle est reconstruite</a:t>
            </a:r>
            <a:endParaRPr lang="fr-FR" dirty="0"/>
          </a:p>
        </p:txBody>
      </p:sp>
      <p:pic>
        <p:nvPicPr>
          <p:cNvPr id="7" name="Image 6" descr="C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2000240"/>
            <a:ext cx="3810716" cy="2989946"/>
          </a:xfrm>
          <a:prstGeom prst="rect">
            <a:avLst/>
          </a:prstGeom>
        </p:spPr>
      </p:pic>
      <p:pic>
        <p:nvPicPr>
          <p:cNvPr id="8" name="Image 7" descr="Con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428868"/>
            <a:ext cx="3604034" cy="2157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Une représentation en 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« winged edge polyhedron »</a:t>
            </a:r>
          </a:p>
          <a:p>
            <a:r>
              <a:rPr lang="fr-FR" dirty="0" smtClean="0"/>
              <a:t>Stockage en mémoire dissocié:</a:t>
            </a:r>
          </a:p>
          <a:p>
            <a:pPr lvl="1"/>
            <a:r>
              <a:rPr lang="fr-FR" dirty="0" smtClean="0"/>
              <a:t>Sommets : géométrie</a:t>
            </a:r>
          </a:p>
          <a:p>
            <a:pPr lvl="1"/>
            <a:r>
              <a:rPr lang="fr-FR" dirty="0" smtClean="0"/>
              <a:t>Arêtes : topologie</a:t>
            </a:r>
          </a:p>
          <a:p>
            <a:pPr lvl="1"/>
            <a:r>
              <a:rPr lang="fr-FR" dirty="0" smtClean="0"/>
              <a:t>Faces : Photométrie</a:t>
            </a:r>
            <a:endParaRPr lang="fr-FR" dirty="0"/>
          </a:p>
        </p:txBody>
      </p:sp>
      <p:pic>
        <p:nvPicPr>
          <p:cNvPr id="4" name="Image 3" descr="W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2143116"/>
            <a:ext cx="4214842" cy="3576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algorithme d’intersection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Trouver les points d’intersection</a:t>
            </a:r>
          </a:p>
          <a:p>
            <a:r>
              <a:rPr lang="fr-FR" dirty="0" smtClean="0"/>
              <a:t>Reconstruire les arêtes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Reconstruire les faces</a:t>
            </a:r>
            <a:endParaRPr lang="fr-FR" dirty="0"/>
          </a:p>
        </p:txBody>
      </p:sp>
      <p:pic>
        <p:nvPicPr>
          <p:cNvPr id="4" name="Image 3" descr="Intersection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2214554"/>
            <a:ext cx="5183063" cy="23147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Des algorithmes déjà couteux en temps</a:t>
            </a:r>
          </a:p>
          <a:p>
            <a:endParaRPr lang="fr-FR" dirty="0" smtClean="0"/>
          </a:p>
          <a:p>
            <a:r>
              <a:rPr lang="fr-FR" dirty="0" smtClean="0"/>
              <a:t>Des choix à doubles tranchants</a:t>
            </a:r>
          </a:p>
          <a:p>
            <a:endParaRPr lang="fr-FR" dirty="0" smtClean="0"/>
          </a:p>
          <a:p>
            <a:r>
              <a:rPr lang="fr-FR" dirty="0" smtClean="0"/>
              <a:t>Comment améliorer l’efficacité ?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261</TotalTime>
  <Words>192</Words>
  <Application>Microsoft Office PowerPoint</Application>
  <PresentationFormat>Affichage à l'écran 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Origine</vt:lpstr>
      <vt:lpstr>Reconstituer le modèle 3D d’un objet à partir de photographies</vt:lpstr>
      <vt:lpstr>Diapositive 2</vt:lpstr>
      <vt:lpstr>I. La méthode de l’enveloppe visuelle</vt:lpstr>
      <vt:lpstr>Qu’est-ce qu’une enveloppe visuelle?</vt:lpstr>
      <vt:lpstr>A.La détection et segmentation des contours</vt:lpstr>
      <vt:lpstr>C. La reconstruction</vt:lpstr>
      <vt:lpstr>II. Une représentation en machine</vt:lpstr>
      <vt:lpstr>Un algorithme d’intersection</vt:lpstr>
      <vt:lpstr>Des résultats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Reconstituer le modèle 3D d’un objet à partir de photographies</dc:title>
  <dc:creator>Timothée</dc:creator>
  <cp:lastModifiedBy>Amaury</cp:lastModifiedBy>
  <cp:revision>31</cp:revision>
  <dcterms:created xsi:type="dcterms:W3CDTF">2017-06-05T16:31:16Z</dcterms:created>
  <dcterms:modified xsi:type="dcterms:W3CDTF">2017-06-12T18:41:02Z</dcterms:modified>
</cp:coreProperties>
</file>